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4"/>
  </p:notesMasterIdLst>
  <p:handoutMasterIdLst>
    <p:handoutMasterId r:id="rId25"/>
  </p:handoutMasterIdLst>
  <p:sldIdLst>
    <p:sldId id="320" r:id="rId6"/>
    <p:sldId id="302" r:id="rId7"/>
    <p:sldId id="305" r:id="rId8"/>
    <p:sldId id="304" r:id="rId9"/>
    <p:sldId id="313" r:id="rId10"/>
    <p:sldId id="318" r:id="rId11"/>
    <p:sldId id="308" r:id="rId12"/>
    <p:sldId id="296" r:id="rId13"/>
    <p:sldId id="314" r:id="rId14"/>
    <p:sldId id="287" r:id="rId15"/>
    <p:sldId id="288" r:id="rId16"/>
    <p:sldId id="289" r:id="rId17"/>
    <p:sldId id="319" r:id="rId18"/>
    <p:sldId id="315" r:id="rId19"/>
    <p:sldId id="316" r:id="rId20"/>
    <p:sldId id="317" r:id="rId21"/>
    <p:sldId id="312" r:id="rId22"/>
    <p:sldId id="295"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44" userDrawn="1">
          <p15:clr>
            <a:srgbClr val="A4A3A4"/>
          </p15:clr>
        </p15:guide>
        <p15:guide id="2" pos="468"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88"/>
    <a:srgbClr val="5A5B5D"/>
    <a:srgbClr val="005188"/>
    <a:srgbClr val="C0C2C4"/>
    <a:srgbClr val="B0B1B3"/>
    <a:srgbClr val="8A8B8A"/>
    <a:srgbClr val="002F80"/>
    <a:srgbClr val="003366"/>
    <a:srgbClr val="0072CE"/>
    <a:srgbClr val="002F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9" autoAdjust="0"/>
    <p:restoredTop sz="91769" autoAdjust="0"/>
  </p:normalViewPr>
  <p:slideViewPr>
    <p:cSldViewPr snapToGrid="0" snapToObjects="1">
      <p:cViewPr varScale="1">
        <p:scale>
          <a:sx n="91" d="100"/>
          <a:sy n="91" d="100"/>
        </p:scale>
        <p:origin x="48" y="96"/>
      </p:cViewPr>
      <p:guideLst>
        <p:guide orient="horz" pos="944"/>
        <p:guide pos="468"/>
      </p:guideLst>
    </p:cSldViewPr>
  </p:slideViewPr>
  <p:outlineViewPr>
    <p:cViewPr>
      <p:scale>
        <a:sx n="33" d="100"/>
        <a:sy n="33" d="100"/>
      </p:scale>
      <p:origin x="0" y="-1000"/>
    </p:cViewPr>
  </p:outlineViewPr>
  <p:notesTextViewPr>
    <p:cViewPr>
      <p:scale>
        <a:sx n="100" d="100"/>
        <a:sy n="100" d="100"/>
      </p:scale>
      <p:origin x="0" y="0"/>
    </p:cViewPr>
  </p:notesTextViewPr>
  <p:notesViewPr>
    <p:cSldViewPr snapToGrid="0" snapToObjects="1">
      <p:cViewPr varScale="1">
        <p:scale>
          <a:sx n="97" d="100"/>
          <a:sy n="97" d="100"/>
        </p:scale>
        <p:origin x="4328" y="20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FCA97C3-C405-524D-9CBE-0BC0D8901EF2}" type="datetimeFigureOut">
              <a:rPr lang="en-US" smtClean="0"/>
              <a:t>3/1/2021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4E3284D-1414-D044-813C-490EC2E121A8}" type="slidenum">
              <a:rPr lang="en-US" smtClean="0"/>
              <a:t>‹#›</a:t>
            </a:fld>
            <a:endParaRPr lang="en-US" dirty="0"/>
          </a:p>
        </p:txBody>
      </p:sp>
    </p:spTree>
    <p:extLst>
      <p:ext uri="{BB962C8B-B14F-4D97-AF65-F5344CB8AC3E}">
        <p14:creationId xmlns:p14="http://schemas.microsoft.com/office/powerpoint/2010/main" val="42653493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111BCE4-DA71-794C-BB20-C7FCCBD5454E}" type="datetimeFigureOut">
              <a:rPr lang="en-US" smtClean="0"/>
              <a:t>3/1/2021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BAF53EF-993C-FF42-8B62-CEF57763A78D}" type="slidenum">
              <a:rPr lang="en-US" smtClean="0"/>
              <a:t>‹#›</a:t>
            </a:fld>
            <a:endParaRPr lang="en-US" dirty="0"/>
          </a:p>
        </p:txBody>
      </p:sp>
    </p:spTree>
    <p:extLst>
      <p:ext uri="{BB962C8B-B14F-4D97-AF65-F5344CB8AC3E}">
        <p14:creationId xmlns:p14="http://schemas.microsoft.com/office/powerpoint/2010/main" val="22371731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slide + Image Option 2</a:t>
            </a:r>
          </a:p>
        </p:txBody>
      </p:sp>
      <p:sp>
        <p:nvSpPr>
          <p:cNvPr id="4" name="Slide Number Placeholder 3"/>
          <p:cNvSpPr>
            <a:spLocks noGrp="1"/>
          </p:cNvSpPr>
          <p:nvPr>
            <p:ph type="sldNum" sz="quarter" idx="5"/>
          </p:nvPr>
        </p:nvSpPr>
        <p:spPr/>
        <p:txBody>
          <a:bodyPr/>
          <a:lstStyle/>
          <a:p>
            <a:fld id="{4BAF53EF-993C-FF42-8B62-CEF57763A78D}" type="slidenum">
              <a:rPr lang="en-US" smtClean="0"/>
              <a:t>2</a:t>
            </a:fld>
            <a:endParaRPr lang="en-US"/>
          </a:p>
        </p:txBody>
      </p:sp>
    </p:spTree>
    <p:extLst>
      <p:ext uri="{BB962C8B-B14F-4D97-AF65-F5344CB8AC3E}">
        <p14:creationId xmlns:p14="http://schemas.microsoft.com/office/powerpoint/2010/main" val="4220905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Divider Slide</a:t>
            </a:r>
          </a:p>
        </p:txBody>
      </p:sp>
      <p:sp>
        <p:nvSpPr>
          <p:cNvPr id="4" name="Slide Number Placeholder 3"/>
          <p:cNvSpPr>
            <a:spLocks noGrp="1"/>
          </p:cNvSpPr>
          <p:nvPr>
            <p:ph type="sldNum" sz="quarter" idx="5"/>
          </p:nvPr>
        </p:nvSpPr>
        <p:spPr/>
        <p:txBody>
          <a:bodyPr/>
          <a:lstStyle/>
          <a:p>
            <a:fld id="{4BAF53EF-993C-FF42-8B62-CEF57763A78D}" type="slidenum">
              <a:rPr lang="en-US" smtClean="0"/>
              <a:t>3</a:t>
            </a:fld>
            <a:endParaRPr lang="en-US"/>
          </a:p>
        </p:txBody>
      </p:sp>
    </p:spTree>
    <p:extLst>
      <p:ext uri="{BB962C8B-B14F-4D97-AF65-F5344CB8AC3E}">
        <p14:creationId xmlns:p14="http://schemas.microsoft.com/office/powerpoint/2010/main" val="3869705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4</a:t>
            </a:fld>
            <a:endParaRPr lang="en-US"/>
          </a:p>
        </p:txBody>
      </p:sp>
    </p:spTree>
    <p:extLst>
      <p:ext uri="{BB962C8B-B14F-4D97-AF65-F5344CB8AC3E}">
        <p14:creationId xmlns:p14="http://schemas.microsoft.com/office/powerpoint/2010/main" val="2858606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7</a:t>
            </a:fld>
            <a:endParaRPr lang="en-US" dirty="0"/>
          </a:p>
        </p:txBody>
      </p:sp>
    </p:spTree>
    <p:extLst>
      <p:ext uri="{BB962C8B-B14F-4D97-AF65-F5344CB8AC3E}">
        <p14:creationId xmlns:p14="http://schemas.microsoft.com/office/powerpoint/2010/main" val="4263750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8</a:t>
            </a:fld>
            <a:endParaRPr lang="en-US" dirty="0"/>
          </a:p>
        </p:txBody>
      </p:sp>
    </p:spTree>
    <p:extLst>
      <p:ext uri="{BB962C8B-B14F-4D97-AF65-F5344CB8AC3E}">
        <p14:creationId xmlns:p14="http://schemas.microsoft.com/office/powerpoint/2010/main" val="354808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17</a:t>
            </a:fld>
            <a:endParaRPr lang="en-US" dirty="0"/>
          </a:p>
        </p:txBody>
      </p:sp>
    </p:spTree>
    <p:extLst>
      <p:ext uri="{BB962C8B-B14F-4D97-AF65-F5344CB8AC3E}">
        <p14:creationId xmlns:p14="http://schemas.microsoft.com/office/powerpoint/2010/main" val="17262298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low ink)">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55D993E-7609-4A47-B3AF-376872AF02A1}"/>
              </a:ext>
            </a:extLst>
          </p:cNvPr>
          <p:cNvGrpSpPr/>
          <p:nvPr userDrawn="1"/>
        </p:nvGrpSpPr>
        <p:grpSpPr>
          <a:xfrm>
            <a:off x="0" y="-1122"/>
            <a:ext cx="12192000" cy="6859122"/>
            <a:chOff x="0" y="-1122"/>
            <a:chExt cx="12192000" cy="6859122"/>
          </a:xfrm>
        </p:grpSpPr>
        <p:pic>
          <p:nvPicPr>
            <p:cNvPr id="3" name="Picture 2">
              <a:extLst>
                <a:ext uri="{FF2B5EF4-FFF2-40B4-BE49-F238E27FC236}">
                  <a16:creationId xmlns:a16="http://schemas.microsoft.com/office/drawing/2014/main" id="{0C85F2EB-B553-4504-8DE7-A98BEB99934B}"/>
                </a:ext>
                <a:ext uri="{C183D7F6-B498-43B3-948B-1728B52AA6E4}">
                  <adec:decorative xmlns:adec="http://schemas.microsoft.com/office/drawing/2017/decorative" val="1"/>
                </a:ext>
              </a:extLst>
            </p:cNvPr>
            <p:cNvPicPr>
              <a:picLocks noChangeAspect="1"/>
            </p:cNvPicPr>
            <p:nvPr userDrawn="1"/>
          </p:nvPicPr>
          <p:blipFill rotWithShape="1">
            <a:blip r:embed="rId2"/>
            <a:srcRect t="15658"/>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80AE660-028D-41FC-83E8-B83D5C781D67}"/>
                </a:ext>
                <a:ext uri="{C183D7F6-B498-43B3-948B-1728B52AA6E4}">
                  <adec:decorative xmlns:adec="http://schemas.microsoft.com/office/drawing/2017/decorative" val="1"/>
                </a:ext>
              </a:extLst>
            </p:cNvPr>
            <p:cNvSpPr/>
            <p:nvPr userDrawn="1"/>
          </p:nvSpPr>
          <p:spPr>
            <a:xfrm>
              <a:off x="0" y="-1122"/>
              <a:ext cx="12192000" cy="6858002"/>
            </a:xfrm>
            <a:prstGeom prst="rect">
              <a:avLst/>
            </a:prstGeom>
            <a:solidFill>
              <a:srgbClr val="005288">
                <a:alpha val="67059"/>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7" name="Text Placeholder 2">
            <a:extLst>
              <a:ext uri="{FF2B5EF4-FFF2-40B4-BE49-F238E27FC236}">
                <a16:creationId xmlns:a16="http://schemas.microsoft.com/office/drawing/2014/main" id="{2757EB7C-2327-4D79-A18C-E951D7711787}"/>
              </a:ext>
            </a:extLst>
          </p:cNvPr>
          <p:cNvSpPr>
            <a:spLocks noGrp="1"/>
          </p:cNvSpPr>
          <p:nvPr>
            <p:ph type="body" sz="quarter" idx="4294967295"/>
          </p:nvPr>
        </p:nvSpPr>
        <p:spPr>
          <a:xfrm>
            <a:off x="9572271" y="5186095"/>
            <a:ext cx="2354814" cy="804074"/>
          </a:xfrm>
          <a:prstGeom prst="rect">
            <a:avLst/>
          </a:prstGeom>
        </p:spPr>
        <p:txBody>
          <a:bodyPr/>
          <a:lstStyle>
            <a:lvl1pPr>
              <a:defRPr>
                <a:solidFill>
                  <a:schemeClr val="bg1"/>
                </a:solidFill>
              </a:defRPr>
            </a:lvl1pPr>
          </a:lstStyle>
          <a:p>
            <a:pPr marL="0" indent="0">
              <a:spcBef>
                <a:spcPts val="0"/>
              </a:spcBef>
              <a:buNone/>
            </a:pPr>
            <a:r>
              <a:rPr lang="en-US" sz="1800" dirty="0"/>
              <a:t>Month: YYYY</a:t>
            </a:r>
          </a:p>
          <a:p>
            <a:pPr marL="0" indent="0">
              <a:spcBef>
                <a:spcPts val="0"/>
              </a:spcBef>
              <a:buNone/>
            </a:pPr>
            <a:r>
              <a:rPr lang="en-US" sz="1800" dirty="0"/>
              <a:t>Version: </a:t>
            </a:r>
            <a:r>
              <a:rPr lang="en-US" sz="1800" dirty="0" err="1"/>
              <a:t>x.x</a:t>
            </a:r>
            <a:endParaRPr lang="en-US" sz="1800" dirty="0"/>
          </a:p>
          <a:p>
            <a:pPr marL="0" indent="0">
              <a:buNone/>
            </a:pPr>
            <a:endParaRPr lang="en-US" dirty="0"/>
          </a:p>
        </p:txBody>
      </p:sp>
      <p:sp>
        <p:nvSpPr>
          <p:cNvPr id="18" name="Title 1">
            <a:extLst>
              <a:ext uri="{FF2B5EF4-FFF2-40B4-BE49-F238E27FC236}">
                <a16:creationId xmlns:a16="http://schemas.microsoft.com/office/drawing/2014/main" id="{65D167D8-B570-43A3-A03B-7C8F233D64A3}"/>
              </a:ext>
            </a:extLst>
          </p:cNvPr>
          <p:cNvSpPr txBox="1">
            <a:spLocks/>
          </p:cNvSpPr>
          <p:nvPr userDrawn="1"/>
        </p:nvSpPr>
        <p:spPr>
          <a:xfrm>
            <a:off x="648811" y="2383688"/>
            <a:ext cx="9588344" cy="70814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b="0" kern="1200">
                <a:solidFill>
                  <a:srgbClr val="005288"/>
                </a:solidFill>
                <a:latin typeface="+mj-lt"/>
                <a:ea typeface="+mj-ea"/>
                <a:cs typeface="Arial"/>
              </a:defRPr>
            </a:lvl1pPr>
          </a:lstStyle>
          <a:p>
            <a:r>
              <a:rPr lang="en-US" sz="2800" b="1" dirty="0">
                <a:solidFill>
                  <a:schemeClr val="bg1"/>
                </a:solidFill>
              </a:rPr>
              <a:t>Course Number</a:t>
            </a:r>
          </a:p>
        </p:txBody>
      </p:sp>
      <p:sp>
        <p:nvSpPr>
          <p:cNvPr id="19" name="Text Placeholder 2">
            <a:extLst>
              <a:ext uri="{FF2B5EF4-FFF2-40B4-BE49-F238E27FC236}">
                <a16:creationId xmlns:a16="http://schemas.microsoft.com/office/drawing/2014/main" id="{9AD11442-91AB-492D-8A6D-95F9B0B54830}"/>
              </a:ext>
            </a:extLst>
          </p:cNvPr>
          <p:cNvSpPr txBox="1">
            <a:spLocks/>
          </p:cNvSpPr>
          <p:nvPr userDrawn="1"/>
        </p:nvSpPr>
        <p:spPr>
          <a:xfrm>
            <a:off x="648811" y="2874812"/>
            <a:ext cx="4851338" cy="581737"/>
          </a:xfrm>
          <a:prstGeom prst="rect">
            <a:avLst/>
          </a:prstGeom>
        </p:spPr>
        <p:txBody>
          <a:bodyPr vert="horz" lIns="91440" tIns="45720" rIns="91440" bIns="45720" rtlCol="0">
            <a:normAutofit/>
          </a:bodyPr>
          <a:lst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Wingdings" charset="2"/>
              <a:buNone/>
            </a:pPr>
            <a:r>
              <a:rPr lang="en-US" b="1" dirty="0">
                <a:solidFill>
                  <a:schemeClr val="bg1"/>
                </a:solidFill>
              </a:rPr>
              <a:t>Module #</a:t>
            </a:r>
          </a:p>
          <a:p>
            <a:pPr marL="0" indent="0">
              <a:buFont typeface="Wingdings" charset="2"/>
              <a:buNone/>
            </a:pPr>
            <a:endParaRPr lang="en-US" dirty="0"/>
          </a:p>
        </p:txBody>
      </p:sp>
      <p:sp>
        <p:nvSpPr>
          <p:cNvPr id="10" name="Title 1">
            <a:extLst>
              <a:ext uri="{FF2B5EF4-FFF2-40B4-BE49-F238E27FC236}">
                <a16:creationId xmlns:a16="http://schemas.microsoft.com/office/drawing/2014/main" id="{E9A52EBE-9AB5-4C42-9CE1-EA544C91A5F5}"/>
              </a:ext>
            </a:extLst>
          </p:cNvPr>
          <p:cNvSpPr txBox="1">
            <a:spLocks/>
          </p:cNvSpPr>
          <p:nvPr userDrawn="1"/>
        </p:nvSpPr>
        <p:spPr>
          <a:xfrm>
            <a:off x="648811" y="1442255"/>
            <a:ext cx="9588344" cy="7081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005288"/>
                </a:solidFill>
                <a:latin typeface="+mj-lt"/>
                <a:ea typeface="+mj-ea"/>
                <a:cs typeface="Arial"/>
              </a:defRPr>
            </a:lvl1pPr>
          </a:lstStyle>
          <a:p>
            <a:r>
              <a:rPr lang="en-US" sz="4800" b="0" dirty="0">
                <a:solidFill>
                  <a:schemeClr val="bg1"/>
                </a:solidFill>
              </a:rPr>
              <a:t>Course Title</a:t>
            </a:r>
          </a:p>
        </p:txBody>
      </p:sp>
      <p:pic>
        <p:nvPicPr>
          <p:cNvPr id="13" name="Picture 12" descr="Seal of the US Department of Homeland Security with the FEMA wordmark.">
            <a:extLst>
              <a:ext uri="{FF2B5EF4-FFF2-40B4-BE49-F238E27FC236}">
                <a16:creationId xmlns:a16="http://schemas.microsoft.com/office/drawing/2014/main" id="{0CB39411-F814-4044-A9E9-2E32834FB159}"/>
              </a:ext>
            </a:extLst>
          </p:cNvPr>
          <p:cNvPicPr>
            <a:picLocks noChangeAspect="1"/>
          </p:cNvPicPr>
          <p:nvPr userDrawn="1"/>
        </p:nvPicPr>
        <p:blipFill>
          <a:blip r:embed="rId3"/>
          <a:stretch>
            <a:fillRect/>
          </a:stretch>
        </p:blipFill>
        <p:spPr>
          <a:xfrm>
            <a:off x="648811" y="4929090"/>
            <a:ext cx="3698875" cy="1318085"/>
          </a:xfrm>
          <a:prstGeom prst="rect">
            <a:avLst/>
          </a:prstGeom>
        </p:spPr>
      </p:pic>
    </p:spTree>
    <p:extLst>
      <p:ext uri="{BB962C8B-B14F-4D97-AF65-F5344CB8AC3E}">
        <p14:creationId xmlns:p14="http://schemas.microsoft.com/office/powerpoint/2010/main" val="310964026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cxnSp>
        <p:nvCxnSpPr>
          <p:cNvPr id="7" name="Straight Connector 13">
            <a:extLst>
              <a:ext uri="{FF2B5EF4-FFF2-40B4-BE49-F238E27FC236}">
                <a16:creationId xmlns:a16="http://schemas.microsoft.com/office/drawing/2014/main" id="{F67E9587-470D-441F-BBD6-3C52FD6ACA3E}"/>
              </a:ext>
              <a:ext uri="{C183D7F6-B498-43B3-948B-1728B52AA6E4}">
                <adec:decorative xmlns:adec="http://schemas.microsoft.com/office/drawing/2017/decorative" val="1"/>
              </a:ext>
            </a:extLst>
          </p:cNvPr>
          <p:cNvCxnSpPr>
            <a:cxnSpLocks noChangeShapeType="1"/>
          </p:cNvCxnSpPr>
          <p:nvPr userDrawn="1"/>
        </p:nvCxnSpPr>
        <p:spPr bwMode="auto">
          <a:xfrm>
            <a:off x="738186" y="1297384"/>
            <a:ext cx="10715625" cy="0"/>
          </a:xfrm>
          <a:prstGeom prst="line">
            <a:avLst/>
          </a:prstGeom>
          <a:noFill/>
          <a:ln w="25400">
            <a:solidFill>
              <a:schemeClr val="accent3">
                <a:lumMod val="75000"/>
              </a:schemeClr>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3199421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4" name="Content Placeholder 2"/>
          <p:cNvSpPr>
            <a:spLocks noGrp="1"/>
          </p:cNvSpPr>
          <p:nvPr>
            <p:ph sz="half" idx="1" hasCustomPrompt="1"/>
          </p:nvPr>
        </p:nvSpPr>
        <p:spPr>
          <a:xfrm>
            <a:off x="738193" y="1549400"/>
            <a:ext cx="10715625" cy="4022725"/>
          </a:xfrm>
          <a:prstGeom prst="rect">
            <a:avLst/>
          </a:prstGeom>
        </p:spPr>
        <p:txBody>
          <a:bodyPr/>
          <a:lstStyle>
            <a:lvl1pPr marL="452628" indent="-457200">
              <a:buClr>
                <a:srgbClr val="101820"/>
              </a:buClr>
              <a:buFont typeface="+mj-lt"/>
              <a:buAutoNum type="arabicPeriod"/>
              <a:defRPr sz="2000">
                <a:solidFill>
                  <a:srgbClr val="101820"/>
                </a:solidFill>
              </a:defRPr>
            </a:lvl1pPr>
            <a:lvl2pPr marL="800100" indent="-342900">
              <a:spcBef>
                <a:spcPts val="1000"/>
              </a:spcBef>
              <a:buClr>
                <a:srgbClr val="101820"/>
              </a:buClr>
              <a:buSzPct val="100000"/>
              <a:buFont typeface="+mj-lt"/>
              <a:buAutoNum type="alphaLcPeriod"/>
              <a:defRPr sz="1800">
                <a:solidFill>
                  <a:srgbClr val="101820"/>
                </a:solidFill>
              </a:defRPr>
            </a:lvl2pPr>
            <a:lvl3pPr marL="1143000" indent="-228600">
              <a:spcBef>
                <a:spcPts val="1000"/>
              </a:spcBef>
              <a:buFont typeface="Wingdings" charset="2"/>
              <a:buChar char="§"/>
              <a:defRPr sz="1600">
                <a:solidFill>
                  <a:srgbClr val="101820"/>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7"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cxnSp>
        <p:nvCxnSpPr>
          <p:cNvPr id="8" name="Straight Connector 13">
            <a:extLst>
              <a:ext uri="{FF2B5EF4-FFF2-40B4-BE49-F238E27FC236}">
                <a16:creationId xmlns:a16="http://schemas.microsoft.com/office/drawing/2014/main" id="{FC11943A-85DE-4E01-84F0-E5AEE66CF0A5}"/>
              </a:ext>
              <a:ext uri="{C183D7F6-B498-43B3-948B-1728B52AA6E4}">
                <adec:decorative xmlns:adec="http://schemas.microsoft.com/office/drawing/2017/decorative" val="1"/>
              </a:ext>
            </a:extLst>
          </p:cNvPr>
          <p:cNvCxnSpPr>
            <a:cxnSpLocks noChangeShapeType="1"/>
          </p:cNvCxnSpPr>
          <p:nvPr userDrawn="1"/>
        </p:nvCxnSpPr>
        <p:spPr bwMode="auto">
          <a:xfrm>
            <a:off x="738186" y="1297384"/>
            <a:ext cx="10715625" cy="0"/>
          </a:xfrm>
          <a:prstGeom prst="line">
            <a:avLst/>
          </a:prstGeom>
          <a:noFill/>
          <a:ln w="25400">
            <a:solidFill>
              <a:schemeClr val="accent3">
                <a:lumMod val="75000"/>
              </a:schemeClr>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3177896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with caption ">
    <p:spTree>
      <p:nvGrpSpPr>
        <p:cNvPr id="1" name=""/>
        <p:cNvGrpSpPr/>
        <p:nvPr/>
      </p:nvGrpSpPr>
      <p:grpSpPr>
        <a:xfrm>
          <a:off x="0" y="0"/>
          <a:ext cx="0" cy="0"/>
          <a:chOff x="0" y="0"/>
          <a:chExt cx="0" cy="0"/>
        </a:xfrm>
      </p:grpSpPr>
      <p:sp>
        <p:nvSpPr>
          <p:cNvPr id="16" name="Text Placeholder 3"/>
          <p:cNvSpPr>
            <a:spLocks noGrp="1"/>
          </p:cNvSpPr>
          <p:nvPr>
            <p:ph type="body" sz="half" idx="10" hasCustomPrompt="1"/>
          </p:nvPr>
        </p:nvSpPr>
        <p:spPr>
          <a:xfrm>
            <a:off x="7219366" y="1549401"/>
            <a:ext cx="4234455" cy="3880720"/>
          </a:xfrm>
          <a:prstGeom prst="rect">
            <a:avLst/>
          </a:prstGeom>
        </p:spPr>
        <p:txBody>
          <a:bodyPr>
            <a:normAutofit/>
          </a:bodyPr>
          <a:lstStyle>
            <a:lvl1pPr marL="0" indent="0">
              <a:lnSpc>
                <a:spcPts val="2200"/>
              </a:lnSpc>
              <a:spcBef>
                <a:spcPts val="1500"/>
              </a:spcBef>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descriptive text</a:t>
            </a:r>
          </a:p>
        </p:txBody>
      </p:sp>
      <p:sp>
        <p:nvSpPr>
          <p:cNvPr id="20" name="Content Placeholder 18"/>
          <p:cNvSpPr>
            <a:spLocks noGrp="1"/>
          </p:cNvSpPr>
          <p:nvPr>
            <p:ph sz="quarter" idx="11" hasCustomPrompt="1"/>
          </p:nvPr>
        </p:nvSpPr>
        <p:spPr>
          <a:xfrm>
            <a:off x="763008" y="1549402"/>
            <a:ext cx="6023847" cy="3880719"/>
          </a:xfrm>
          <a:prstGeom prst="rect">
            <a:avLst/>
          </a:prstGeom>
        </p:spPr>
        <p:txBody>
          <a:bodyPr/>
          <a:lstStyle>
            <a:lvl1pPr marL="0" indent="0">
              <a:buNone/>
              <a:defRPr/>
            </a:lvl1pPr>
          </a:lstStyle>
          <a:p>
            <a:pPr lvl="0"/>
            <a:r>
              <a:rPr lang="en-US" dirty="0"/>
              <a:t>Insert chart here</a:t>
            </a:r>
          </a:p>
        </p:txBody>
      </p:sp>
      <p:sp>
        <p:nvSpPr>
          <p:cNvPr id="8"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cxnSp>
        <p:nvCxnSpPr>
          <p:cNvPr id="9" name="Straight Connector 13">
            <a:extLst>
              <a:ext uri="{FF2B5EF4-FFF2-40B4-BE49-F238E27FC236}">
                <a16:creationId xmlns:a16="http://schemas.microsoft.com/office/drawing/2014/main" id="{B407D467-AF73-46E3-A408-510DA1343608}"/>
              </a:ext>
              <a:ext uri="{C183D7F6-B498-43B3-948B-1728B52AA6E4}">
                <adec:decorative xmlns:adec="http://schemas.microsoft.com/office/drawing/2017/decorative" val="1"/>
              </a:ext>
            </a:extLst>
          </p:cNvPr>
          <p:cNvCxnSpPr>
            <a:cxnSpLocks noChangeShapeType="1"/>
          </p:cNvCxnSpPr>
          <p:nvPr userDrawn="1"/>
        </p:nvCxnSpPr>
        <p:spPr bwMode="auto">
          <a:xfrm>
            <a:off x="738186" y="1297384"/>
            <a:ext cx="10715625" cy="0"/>
          </a:xfrm>
          <a:prstGeom prst="line">
            <a:avLst/>
          </a:prstGeom>
          <a:noFill/>
          <a:ln w="25400">
            <a:solidFill>
              <a:schemeClr val="accent3">
                <a:lumMod val="75000"/>
              </a:schemeClr>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3441524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with title (1)">
    <p:spTree>
      <p:nvGrpSpPr>
        <p:cNvPr id="1" name=""/>
        <p:cNvGrpSpPr/>
        <p:nvPr/>
      </p:nvGrpSpPr>
      <p:grpSpPr>
        <a:xfrm>
          <a:off x="0" y="0"/>
          <a:ext cx="0" cy="0"/>
          <a:chOff x="0" y="0"/>
          <a:chExt cx="0" cy="0"/>
        </a:xfrm>
      </p:grpSpPr>
      <p:sp>
        <p:nvSpPr>
          <p:cNvPr id="18" name="Text Placeholder 5"/>
          <p:cNvSpPr>
            <a:spLocks noGrp="1"/>
          </p:cNvSpPr>
          <p:nvPr>
            <p:ph type="body" sz="quarter" idx="10" hasCustomPrompt="1"/>
          </p:nvPr>
        </p:nvSpPr>
        <p:spPr>
          <a:xfrm>
            <a:off x="449407" y="5274393"/>
            <a:ext cx="3310144" cy="528224"/>
          </a:xfrm>
          <a:prstGeom prst="rect">
            <a:avLst/>
          </a:prstGeo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dirty="0"/>
              <a:t>Source: Add source here</a:t>
            </a:r>
          </a:p>
        </p:txBody>
      </p:sp>
      <p:sp>
        <p:nvSpPr>
          <p:cNvPr id="19" name="Text Placeholder 3"/>
          <p:cNvSpPr>
            <a:spLocks noGrp="1"/>
          </p:cNvSpPr>
          <p:nvPr>
            <p:ph type="body" sz="half" idx="11" hasCustomPrompt="1"/>
          </p:nvPr>
        </p:nvSpPr>
        <p:spPr>
          <a:xfrm>
            <a:off x="738186" y="946436"/>
            <a:ext cx="4234455" cy="350948"/>
          </a:xfrm>
          <a:prstGeom prst="rect">
            <a:avLst/>
          </a:prstGeom>
        </p:spPr>
        <p:txBody>
          <a:bodyPr>
            <a:normAutofit/>
          </a:bodyPr>
          <a:lstStyle>
            <a:lvl1pPr marL="0" indent="0" algn="l">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chart title here</a:t>
            </a:r>
          </a:p>
        </p:txBody>
      </p:sp>
      <p:sp>
        <p:nvSpPr>
          <p:cNvPr id="9" name="Title 12">
            <a:extLst>
              <a:ext uri="{FF2B5EF4-FFF2-40B4-BE49-F238E27FC236}">
                <a16:creationId xmlns:a16="http://schemas.microsoft.com/office/drawing/2014/main" id="{BA00B4C8-517E-48F9-B8E3-54EAB7EFE3AD}"/>
              </a:ext>
            </a:extLst>
          </p:cNvPr>
          <p:cNvSpPr>
            <a:spLocks noGrp="1"/>
          </p:cNvSpPr>
          <p:nvPr>
            <p:ph type="title"/>
          </p:nvPr>
        </p:nvSpPr>
        <p:spPr>
          <a:xfrm>
            <a:off x="738186" y="176376"/>
            <a:ext cx="10472543" cy="743347"/>
          </a:xfrm>
        </p:spPr>
        <p:txBody>
          <a:bodyPr>
            <a:normAutofit/>
          </a:bodyPr>
          <a:lstStyle>
            <a:lvl1pPr>
              <a:defRPr sz="1800">
                <a:solidFill>
                  <a:srgbClr val="005288"/>
                </a:solidFill>
              </a:defRPr>
            </a:lvl1pPr>
          </a:lstStyle>
          <a:p>
            <a:r>
              <a:rPr lang="en-US" dirty="0"/>
              <a:t>Click to edit Master title style</a:t>
            </a:r>
          </a:p>
        </p:txBody>
      </p:sp>
      <p:cxnSp>
        <p:nvCxnSpPr>
          <p:cNvPr id="10" name="Straight Connector 13">
            <a:extLst>
              <a:ext uri="{FF2B5EF4-FFF2-40B4-BE49-F238E27FC236}">
                <a16:creationId xmlns:a16="http://schemas.microsoft.com/office/drawing/2014/main" id="{9828C88D-5FB4-4F71-AC0C-BAC0DC914A10}"/>
              </a:ext>
              <a:ext uri="{C183D7F6-B498-43B3-948B-1728B52AA6E4}">
                <adec:decorative xmlns:adec="http://schemas.microsoft.com/office/drawing/2017/decorative" val="1"/>
              </a:ext>
            </a:extLst>
          </p:cNvPr>
          <p:cNvCxnSpPr>
            <a:cxnSpLocks noChangeShapeType="1"/>
          </p:cNvCxnSpPr>
          <p:nvPr userDrawn="1"/>
        </p:nvCxnSpPr>
        <p:spPr bwMode="auto">
          <a:xfrm>
            <a:off x="738186" y="1297384"/>
            <a:ext cx="10715625" cy="0"/>
          </a:xfrm>
          <a:prstGeom prst="line">
            <a:avLst/>
          </a:prstGeom>
          <a:noFill/>
          <a:ln w="25400">
            <a:solidFill>
              <a:schemeClr val="accent3">
                <a:lumMod val="75000"/>
              </a:schemeClr>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3367621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Subtitle 2"/>
          <p:cNvSpPr>
            <a:spLocks noGrp="1"/>
          </p:cNvSpPr>
          <p:nvPr>
            <p:ph type="subTitle" idx="1"/>
          </p:nvPr>
        </p:nvSpPr>
        <p:spPr>
          <a:xfrm>
            <a:off x="1204148" y="2996623"/>
            <a:ext cx="9746073" cy="447452"/>
          </a:xfrm>
          <a:prstGeom prst="rect">
            <a:avLst/>
          </a:prstGeom>
        </p:spPr>
        <p:txBody>
          <a:bodyPr wrap="square" lIns="64284" tIns="32142" rIns="64284" bIns="32142">
            <a:spAutoFit/>
          </a:bodyPr>
          <a:lstStyle>
            <a:lvl1pPr marL="0" marR="0" indent="0" algn="l" defTabSz="642915" rtl="0" eaLnBrk="1" fontAlgn="base" latinLnBrk="0" hangingPunct="1">
              <a:lnSpc>
                <a:spcPct val="140000"/>
              </a:lnSpc>
              <a:spcBef>
                <a:spcPts val="2109"/>
              </a:spcBef>
              <a:spcAft>
                <a:spcPts val="2000"/>
              </a:spcAft>
              <a:buClr>
                <a:schemeClr val="tx2"/>
              </a:buClr>
              <a:buSzPct val="100000"/>
              <a:buFont typeface="Wingdings" charset="2"/>
              <a:buNone/>
              <a:tabLst/>
              <a:defRPr sz="2000" cap="none" baseline="0">
                <a:solidFill>
                  <a:srgbClr val="050606"/>
                </a:solidFil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pPr eaLnBrk="1" hangingPunct="1">
              <a:lnSpc>
                <a:spcPct val="140000"/>
              </a:lnSpc>
              <a:spcAft>
                <a:spcPts val="2000"/>
              </a:spcAft>
              <a:defRPr/>
            </a:pPr>
            <a:endParaRPr lang="en-US" dirty="0"/>
          </a:p>
        </p:txBody>
      </p:sp>
      <p:sp>
        <p:nvSpPr>
          <p:cNvPr id="10" name="Title Placeholder 1"/>
          <p:cNvSpPr>
            <a:spLocks noGrp="1"/>
          </p:cNvSpPr>
          <p:nvPr>
            <p:ph type="title"/>
          </p:nvPr>
        </p:nvSpPr>
        <p:spPr>
          <a:xfrm>
            <a:off x="1150313" y="2345635"/>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Tree>
    <p:extLst>
      <p:ext uri="{BB962C8B-B14F-4D97-AF65-F5344CB8AC3E}">
        <p14:creationId xmlns:p14="http://schemas.microsoft.com/office/powerpoint/2010/main" val="2789156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005288"/>
        </a:solid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C5259B2E-2FEF-A64F-8760-8691A70A60EE}"/>
              </a:ext>
            </a:extLst>
          </p:cNvPr>
          <p:cNvSpPr>
            <a:spLocks noGrp="1"/>
          </p:cNvSpPr>
          <p:nvPr>
            <p:ph type="title" hasCustomPrompt="1"/>
          </p:nvPr>
        </p:nvSpPr>
        <p:spPr>
          <a:xfrm>
            <a:off x="738189" y="2579484"/>
            <a:ext cx="10715627" cy="743347"/>
          </a:xfrm>
        </p:spPr>
        <p:txBody>
          <a:bodyPr>
            <a:normAutofit/>
          </a:bodyPr>
          <a:lstStyle>
            <a:lvl1pPr>
              <a:defRPr sz="4000" b="0">
                <a:solidFill>
                  <a:schemeClr val="bg1"/>
                </a:solidFill>
                <a:latin typeface="+mj-lt"/>
                <a:cs typeface="Arial"/>
              </a:defRPr>
            </a:lvl1pPr>
          </a:lstStyle>
          <a:p>
            <a:r>
              <a:rPr lang="en-US" dirty="0"/>
              <a:t>Divider slide</a:t>
            </a:r>
          </a:p>
        </p:txBody>
      </p:sp>
      <p:sp>
        <p:nvSpPr>
          <p:cNvPr id="9" name="Text Placeholder 5">
            <a:extLst>
              <a:ext uri="{FF2B5EF4-FFF2-40B4-BE49-F238E27FC236}">
                <a16:creationId xmlns:a16="http://schemas.microsoft.com/office/drawing/2014/main" id="{F0C131CE-4E30-DE4B-AB8A-A8FD12FA2819}"/>
              </a:ext>
            </a:extLst>
          </p:cNvPr>
          <p:cNvSpPr>
            <a:spLocks noGrp="1"/>
          </p:cNvSpPr>
          <p:nvPr>
            <p:ph type="body" sz="quarter" idx="10"/>
          </p:nvPr>
        </p:nvSpPr>
        <p:spPr>
          <a:xfrm>
            <a:off x="745067" y="3310128"/>
            <a:ext cx="10708748" cy="1148366"/>
          </a:xfrm>
          <a:prstGeom prst="rect">
            <a:avLst/>
          </a:prstGeom>
        </p:spPr>
        <p:txBody>
          <a:bodyPr>
            <a:normAutofit/>
          </a:bodyPr>
          <a:lstStyle>
            <a:lvl1pPr marL="0" indent="0">
              <a:buNone/>
              <a:defRPr sz="1600">
                <a:solidFill>
                  <a:schemeClr val="bg1"/>
                </a:solidFill>
                <a:latin typeface="+mj-lt"/>
                <a:cs typeface="Arial"/>
              </a:defRPr>
            </a:lvl1pPr>
          </a:lstStyle>
          <a:p>
            <a:pPr lvl="0"/>
            <a:r>
              <a:rPr lang="en-US" dirty="0"/>
              <a:t>Click to edit Master text styles</a:t>
            </a:r>
          </a:p>
        </p:txBody>
      </p:sp>
    </p:spTree>
    <p:extLst>
      <p:ext uri="{BB962C8B-B14F-4D97-AF65-F5344CB8AC3E}">
        <p14:creationId xmlns:p14="http://schemas.microsoft.com/office/powerpoint/2010/main" val="853084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919607-8AD0-4466-BC03-467A0DAC819D}"/>
              </a:ext>
              <a:ext uri="{C183D7F6-B498-43B3-948B-1728B52AA6E4}">
                <adec:decorative xmlns:adec="http://schemas.microsoft.com/office/drawing/2017/decorative" val="1"/>
              </a:ext>
            </a:extLst>
          </p:cNvPr>
          <p:cNvPicPr>
            <a:picLocks noChangeAspect="1"/>
          </p:cNvPicPr>
          <p:nvPr userDrawn="1"/>
        </p:nvPicPr>
        <p:blipFill rotWithShape="1">
          <a:blip r:embed="rId2" cstate="hqprint">
            <a:alphaModFix/>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B43380E8-22F6-1840-9848-D52F39AFD78E}"/>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5288">
              <a:alpha val="7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Title 2">
            <a:extLst>
              <a:ext uri="{FF2B5EF4-FFF2-40B4-BE49-F238E27FC236}">
                <a16:creationId xmlns:a16="http://schemas.microsoft.com/office/drawing/2014/main" id="{F6AFE8EF-C433-A04D-8FA7-421BB355AC3E}"/>
              </a:ext>
            </a:extLst>
          </p:cNvPr>
          <p:cNvSpPr>
            <a:spLocks noGrp="1"/>
          </p:cNvSpPr>
          <p:nvPr>
            <p:ph type="title" hasCustomPrompt="1"/>
          </p:nvPr>
        </p:nvSpPr>
        <p:spPr>
          <a:xfrm>
            <a:off x="738189" y="2579484"/>
            <a:ext cx="10715627" cy="743347"/>
          </a:xfrm>
        </p:spPr>
        <p:txBody>
          <a:bodyPr>
            <a:normAutofit/>
          </a:bodyPr>
          <a:lstStyle>
            <a:lvl1pPr>
              <a:defRPr sz="4000" b="0">
                <a:solidFill>
                  <a:schemeClr val="bg1"/>
                </a:solidFill>
                <a:latin typeface="+mj-lt"/>
                <a:cs typeface="Arial"/>
              </a:defRPr>
            </a:lvl1pPr>
          </a:lstStyle>
          <a:p>
            <a:r>
              <a:rPr lang="en-US" dirty="0"/>
              <a:t>Divider slide + image</a:t>
            </a:r>
          </a:p>
        </p:txBody>
      </p:sp>
      <p:sp>
        <p:nvSpPr>
          <p:cNvPr id="14" name="Text Placeholder 5">
            <a:extLst>
              <a:ext uri="{FF2B5EF4-FFF2-40B4-BE49-F238E27FC236}">
                <a16:creationId xmlns:a16="http://schemas.microsoft.com/office/drawing/2014/main" id="{B1F6F3CA-DCA5-7D4E-AA81-4152972D5513}"/>
              </a:ext>
            </a:extLst>
          </p:cNvPr>
          <p:cNvSpPr>
            <a:spLocks noGrp="1"/>
          </p:cNvSpPr>
          <p:nvPr>
            <p:ph type="body" sz="quarter" idx="10"/>
          </p:nvPr>
        </p:nvSpPr>
        <p:spPr>
          <a:xfrm>
            <a:off x="745067" y="3310128"/>
            <a:ext cx="10708748" cy="1148366"/>
          </a:xfrm>
          <a:prstGeom prst="rect">
            <a:avLst/>
          </a:prstGeom>
        </p:spPr>
        <p:txBody>
          <a:bodyPr>
            <a:normAutofit/>
          </a:bodyPr>
          <a:lstStyle>
            <a:lvl1pPr marL="0" indent="0">
              <a:buNone/>
              <a:defRPr sz="1600">
                <a:solidFill>
                  <a:schemeClr val="bg1"/>
                </a:solidFill>
                <a:latin typeface="+mj-lt"/>
                <a:cs typeface="Arial"/>
              </a:defRPr>
            </a:lvl1pPr>
          </a:lstStyle>
          <a:p>
            <a:pPr lvl="0"/>
            <a:r>
              <a:rPr lang="en-US" dirty="0"/>
              <a:t>Click to edit Master text styles</a:t>
            </a:r>
          </a:p>
        </p:txBody>
      </p:sp>
    </p:spTree>
    <p:extLst>
      <p:ext uri="{BB962C8B-B14F-4D97-AF65-F5344CB8AC3E}">
        <p14:creationId xmlns:p14="http://schemas.microsoft.com/office/powerpoint/2010/main" val="67295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6EEDD6B5-E74D-4583-97CC-1C1C99EFC5C1}"/>
              </a:ext>
            </a:extLst>
          </p:cNvPr>
          <p:cNvSpPr>
            <a:spLocks noGrp="1"/>
          </p:cNvSpPr>
          <p:nvPr>
            <p:ph idx="1"/>
          </p:nvPr>
        </p:nvSpPr>
        <p:spPr>
          <a:xfrm>
            <a:off x="738189" y="1524000"/>
            <a:ext cx="10715627" cy="4106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8" name="Title 12">
            <a:extLst>
              <a:ext uri="{FF2B5EF4-FFF2-40B4-BE49-F238E27FC236}">
                <a16:creationId xmlns:a16="http://schemas.microsoft.com/office/drawing/2014/main" id="{78969471-CEC2-4196-9A4B-664991612433}"/>
              </a:ext>
            </a:extLst>
          </p:cNvPr>
          <p:cNvSpPr>
            <a:spLocks noGrp="1"/>
          </p:cNvSpPr>
          <p:nvPr>
            <p:ph type="title"/>
          </p:nvPr>
        </p:nvSpPr>
        <p:spPr>
          <a:xfrm>
            <a:off x="738189" y="452440"/>
            <a:ext cx="10715627" cy="743347"/>
          </a:xfrm>
        </p:spPr>
        <p:txBody>
          <a:bodyPr/>
          <a:lstStyle>
            <a:lvl1pPr>
              <a:defRPr>
                <a:solidFill>
                  <a:srgbClr val="005288"/>
                </a:solidFill>
              </a:defRPr>
            </a:lvl1pPr>
          </a:lstStyle>
          <a:p>
            <a:r>
              <a:rPr lang="en-US" dirty="0"/>
              <a:t>Click to edit Master title style</a:t>
            </a:r>
          </a:p>
        </p:txBody>
      </p:sp>
      <p:cxnSp>
        <p:nvCxnSpPr>
          <p:cNvPr id="16" name="Straight Connector 13">
            <a:extLst>
              <a:ext uri="{FF2B5EF4-FFF2-40B4-BE49-F238E27FC236}">
                <a16:creationId xmlns:a16="http://schemas.microsoft.com/office/drawing/2014/main" id="{FE36A5C8-46FD-4BE4-9EA1-D2326C899506}"/>
              </a:ext>
            </a:extLst>
          </p:cNvPr>
          <p:cNvCxnSpPr>
            <a:cxnSpLocks noChangeShapeType="1"/>
          </p:cNvCxnSpPr>
          <p:nvPr userDrawn="1"/>
        </p:nvCxnSpPr>
        <p:spPr bwMode="auto">
          <a:xfrm>
            <a:off x="738186" y="1297384"/>
            <a:ext cx="10715625" cy="0"/>
          </a:xfrm>
          <a:prstGeom prst="line">
            <a:avLst/>
          </a:prstGeom>
          <a:noFill/>
          <a:ln w="25400">
            <a:solidFill>
              <a:schemeClr val="accent3">
                <a:lumMod val="75000"/>
              </a:schemeClr>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1004538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old">
    <p:spTree>
      <p:nvGrpSpPr>
        <p:cNvPr id="1" name=""/>
        <p:cNvGrpSpPr/>
        <p:nvPr/>
      </p:nvGrpSpPr>
      <p:grpSpPr>
        <a:xfrm>
          <a:off x="0" y="0"/>
          <a:ext cx="0" cy="0"/>
          <a:chOff x="0" y="0"/>
          <a:chExt cx="0" cy="0"/>
        </a:xfrm>
      </p:grpSpPr>
      <p:sp>
        <p:nvSpPr>
          <p:cNvPr id="21" name="Title 1"/>
          <p:cNvSpPr>
            <a:spLocks noGrp="1"/>
          </p:cNvSpPr>
          <p:nvPr>
            <p:ph type="ctrTitle" hasCustomPrompt="1"/>
          </p:nvPr>
        </p:nvSpPr>
        <p:spPr>
          <a:xfrm>
            <a:off x="1204149" y="2300174"/>
            <a:ext cx="9746075" cy="880064"/>
          </a:xfrm>
          <a:prstGeom prst="rect">
            <a:avLst/>
          </a:prstGeom>
        </p:spPr>
        <p:txBody>
          <a:bodyPr lIns="64251" tIns="32125" rIns="64251" bIns="32125"/>
          <a:lstStyle>
            <a:lvl1pPr algn="l">
              <a:lnSpc>
                <a:spcPts val="5000"/>
              </a:lnSpc>
              <a:spcBef>
                <a:spcPts val="7500"/>
              </a:spcBef>
              <a:spcAft>
                <a:spcPts val="0"/>
              </a:spcAft>
              <a:defRPr sz="4600" baseline="0">
                <a:solidFill>
                  <a:srgbClr val="005288"/>
                </a:solidFill>
              </a:defRPr>
            </a:lvl1pPr>
          </a:lstStyle>
          <a:p>
            <a:r>
              <a:rPr lang="en-US" dirty="0"/>
              <a:t>Click to add text</a:t>
            </a:r>
          </a:p>
        </p:txBody>
      </p:sp>
      <p:sp>
        <p:nvSpPr>
          <p:cNvPr id="22" name="Subtitle 2"/>
          <p:cNvSpPr>
            <a:spLocks noGrp="1"/>
          </p:cNvSpPr>
          <p:nvPr>
            <p:ph type="subTitle" idx="1" hasCustomPrompt="1"/>
          </p:nvPr>
        </p:nvSpPr>
        <p:spPr>
          <a:xfrm>
            <a:off x="1204152" y="3202727"/>
            <a:ext cx="9746073" cy="717193"/>
          </a:xfrm>
          <a:prstGeom prst="rect">
            <a:avLst/>
          </a:prstGeom>
        </p:spPr>
        <p:txBody>
          <a:bodyPr wrap="square" lIns="64251" tIns="32125" rIns="64251" bIns="32125">
            <a:spAutoFit/>
          </a:bodyPr>
          <a:lstStyle>
            <a:lvl1pPr marL="0" indent="0" algn="l">
              <a:lnSpc>
                <a:spcPts val="5000"/>
              </a:lnSpc>
              <a:spcBef>
                <a:spcPts val="2109"/>
              </a:spcBef>
              <a:buClr>
                <a:schemeClr val="tx2"/>
              </a:buClr>
              <a:buSzPct val="100000"/>
              <a:buFontTx/>
              <a:buNone/>
              <a:defRPr sz="4600" cap="none" baseline="0">
                <a:solidFill>
                  <a:srgbClr val="5A5B5D"/>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dirty="0"/>
              <a:t>Click to add text</a:t>
            </a:r>
          </a:p>
        </p:txBody>
      </p:sp>
    </p:spTree>
    <p:extLst>
      <p:ext uri="{BB962C8B-B14F-4D97-AF65-F5344CB8AC3E}">
        <p14:creationId xmlns:p14="http://schemas.microsoft.com/office/powerpoint/2010/main" val="151882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wo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E3FC85-6BF3-D94D-B8FE-FD0C2A5B203B}"/>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rgbClr val="005188"/>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Content Placeholder 3">
            <a:extLst>
              <a:ext uri="{FF2B5EF4-FFF2-40B4-BE49-F238E27FC236}">
                <a16:creationId xmlns:a16="http://schemas.microsoft.com/office/drawing/2014/main" id="{018C88F9-061D-C641-A335-28618704B8E0}"/>
              </a:ext>
            </a:extLst>
          </p:cNvPr>
          <p:cNvSpPr>
            <a:spLocks noGrp="1"/>
          </p:cNvSpPr>
          <p:nvPr>
            <p:ph sz="half" idx="2" hasCustomPrompt="1"/>
          </p:nvPr>
        </p:nvSpPr>
        <p:spPr>
          <a:xfrm>
            <a:off x="725837" y="2143639"/>
            <a:ext cx="5129793" cy="3473276"/>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10" name="Title Placeholder 1">
            <a:extLst>
              <a:ext uri="{FF2B5EF4-FFF2-40B4-BE49-F238E27FC236}">
                <a16:creationId xmlns:a16="http://schemas.microsoft.com/office/drawing/2014/main" id="{5D75EF01-B7F2-F84B-B493-D6438400FF4B}"/>
              </a:ext>
            </a:extLst>
          </p:cNvPr>
          <p:cNvSpPr>
            <a:spLocks noGrp="1"/>
          </p:cNvSpPr>
          <p:nvPr>
            <p:ph type="title"/>
          </p:nvPr>
        </p:nvSpPr>
        <p:spPr>
          <a:xfrm>
            <a:off x="738189" y="1206938"/>
            <a:ext cx="5117441"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131218EA-3577-4611-9933-5A029B034CF1}"/>
              </a:ext>
            </a:extLst>
          </p:cNvPr>
          <p:cNvSpPr>
            <a:spLocks noGrp="1"/>
          </p:cNvSpPr>
          <p:nvPr>
            <p:ph sz="quarter" idx="10" hasCustomPrompt="1"/>
          </p:nvPr>
        </p:nvSpPr>
        <p:spPr>
          <a:xfrm>
            <a:off x="6275388" y="1206500"/>
            <a:ext cx="5745162" cy="4678363"/>
          </a:xfrm>
        </p:spPr>
        <p:txBody>
          <a:bodyPr/>
          <a:lstStyle>
            <a:lvl1pPr>
              <a:defRPr>
                <a:solidFill>
                  <a:schemeClr val="bg1"/>
                </a:solidFill>
              </a:defRPr>
            </a:lvl1pPr>
          </a:lstStyle>
          <a:p>
            <a:pPr lvl="0"/>
            <a:r>
              <a:rPr lang="en-US" dirty="0"/>
              <a:t>Insert Image or Content</a:t>
            </a:r>
          </a:p>
        </p:txBody>
      </p:sp>
      <p:sp>
        <p:nvSpPr>
          <p:cNvPr id="6" name="Text Placeholder 5">
            <a:extLst>
              <a:ext uri="{FF2B5EF4-FFF2-40B4-BE49-F238E27FC236}">
                <a16:creationId xmlns:a16="http://schemas.microsoft.com/office/drawing/2014/main" id="{78A256FB-8F1A-475B-BA5C-62C14FA19DB6}"/>
              </a:ext>
            </a:extLst>
          </p:cNvPr>
          <p:cNvSpPr>
            <a:spLocks noGrp="1"/>
          </p:cNvSpPr>
          <p:nvPr>
            <p:ph type="body" sz="quarter" idx="11" hasCustomPrompt="1"/>
          </p:nvPr>
        </p:nvSpPr>
        <p:spPr>
          <a:xfrm>
            <a:off x="6428721" y="6421486"/>
            <a:ext cx="3357453" cy="436514"/>
          </a:xfrm>
        </p:spPr>
        <p:txBody>
          <a:bodyPr anchor="ctr" anchorCtr="0">
            <a:noAutofit/>
          </a:bodyPr>
          <a:lstStyle>
            <a:lvl1pPr marL="0" indent="0">
              <a:buNone/>
              <a:defRPr sz="1000">
                <a:solidFill>
                  <a:schemeClr val="bg1"/>
                </a:solidFill>
                <a:latin typeface="+mj-lt"/>
              </a:defRPr>
            </a:lvl1pPr>
          </a:lstStyle>
          <a:p>
            <a:pPr lvl="0"/>
            <a:r>
              <a:rPr lang="en-US" dirty="0"/>
              <a:t>Course Title</a:t>
            </a:r>
          </a:p>
        </p:txBody>
      </p:sp>
      <p:sp>
        <p:nvSpPr>
          <p:cNvPr id="15" name="Text Placeholder 5">
            <a:extLst>
              <a:ext uri="{FF2B5EF4-FFF2-40B4-BE49-F238E27FC236}">
                <a16:creationId xmlns:a16="http://schemas.microsoft.com/office/drawing/2014/main" id="{9875DC95-0106-4CC3-A7E3-1B4CD7C7D4DF}"/>
              </a:ext>
            </a:extLst>
          </p:cNvPr>
          <p:cNvSpPr>
            <a:spLocks noGrp="1"/>
          </p:cNvSpPr>
          <p:nvPr>
            <p:ph type="body" sz="quarter" idx="12" hasCustomPrompt="1"/>
          </p:nvPr>
        </p:nvSpPr>
        <p:spPr>
          <a:xfrm>
            <a:off x="9786174" y="6421486"/>
            <a:ext cx="2356965" cy="436514"/>
          </a:xfrm>
        </p:spPr>
        <p:txBody>
          <a:bodyPr anchor="ctr" anchorCtr="0">
            <a:noAutofit/>
          </a:bodyPr>
          <a:lstStyle>
            <a:lvl1pPr marL="0" indent="0" algn="r">
              <a:buNone/>
              <a:defRPr sz="1200" b="0">
                <a:solidFill>
                  <a:schemeClr val="bg1"/>
                </a:solidFill>
                <a:latin typeface="+mn-lt"/>
              </a:defRPr>
            </a:lvl1pPr>
          </a:lstStyle>
          <a:p>
            <a:pPr lvl="0"/>
            <a:r>
              <a:rPr lang="en-US" dirty="0"/>
              <a:t>Module #: Slide </a:t>
            </a:r>
            <a:fld id="{D33591FB-A25F-4C5B-968D-BA1347E654C6}" type="slidenum">
              <a:rPr lang="en-US" sz="1200" b="0" smtClean="0">
                <a:latin typeface="+mn-lt"/>
                <a:cs typeface="Times New Roman" panose="02020603050405020304" pitchFamily="18" charset="0"/>
              </a:rPr>
              <a:pPr/>
              <a:t>‹#›</a:t>
            </a:fld>
            <a:endParaRPr lang="en-US" dirty="0"/>
          </a:p>
        </p:txBody>
      </p:sp>
      <p:pic>
        <p:nvPicPr>
          <p:cNvPr id="16" name="Picture 15">
            <a:extLst>
              <a:ext uri="{FF2B5EF4-FFF2-40B4-BE49-F238E27FC236}">
                <a16:creationId xmlns:a16="http://schemas.microsoft.com/office/drawing/2014/main" id="{24EC7858-F5C4-422A-A3D0-327BEF77C789}"/>
              </a:ext>
            </a:extLst>
          </p:cNvPr>
          <p:cNvPicPr>
            <a:picLocks noChangeAspect="1"/>
          </p:cNvPicPr>
          <p:nvPr userDrawn="1"/>
        </p:nvPicPr>
        <p:blipFill>
          <a:blip r:embed="rId2"/>
          <a:stretch>
            <a:fillRect/>
          </a:stretch>
        </p:blipFill>
        <p:spPr>
          <a:xfrm>
            <a:off x="640556" y="5861119"/>
            <a:ext cx="2155825" cy="768223"/>
          </a:xfrm>
          <a:prstGeom prst="rect">
            <a:avLst/>
          </a:prstGeom>
        </p:spPr>
      </p:pic>
    </p:spTree>
    <p:extLst>
      <p:ext uri="{BB962C8B-B14F-4D97-AF65-F5344CB8AC3E}">
        <p14:creationId xmlns:p14="http://schemas.microsoft.com/office/powerpoint/2010/main" val="4033641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26018" y="1549400"/>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314018" y="1549400"/>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8"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cxnSp>
        <p:nvCxnSpPr>
          <p:cNvPr id="9" name="Straight Connector 13">
            <a:extLst>
              <a:ext uri="{FF2B5EF4-FFF2-40B4-BE49-F238E27FC236}">
                <a16:creationId xmlns:a16="http://schemas.microsoft.com/office/drawing/2014/main" id="{EF6ED98A-496E-4421-AE0B-B9AE52B55625}"/>
              </a:ext>
              <a:ext uri="{C183D7F6-B498-43B3-948B-1728B52AA6E4}">
                <adec:decorative xmlns:adec="http://schemas.microsoft.com/office/drawing/2017/decorative" val="1"/>
              </a:ext>
            </a:extLst>
          </p:cNvPr>
          <p:cNvCxnSpPr>
            <a:cxnSpLocks noChangeShapeType="1"/>
          </p:cNvCxnSpPr>
          <p:nvPr userDrawn="1"/>
        </p:nvCxnSpPr>
        <p:spPr bwMode="auto">
          <a:xfrm>
            <a:off x="738186" y="1297384"/>
            <a:ext cx="10715625" cy="0"/>
          </a:xfrm>
          <a:prstGeom prst="line">
            <a:avLst/>
          </a:prstGeom>
          <a:noFill/>
          <a:ln w="25400">
            <a:solidFill>
              <a:schemeClr val="accent3">
                <a:lumMod val="75000"/>
              </a:schemeClr>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1891941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A9F9D7-C263-4725-BFED-FA2DF3DC4440}"/>
              </a:ext>
            </a:extLst>
          </p:cNvPr>
          <p:cNvSpPr>
            <a:spLocks noGrp="1"/>
          </p:cNvSpPr>
          <p:nvPr>
            <p:ph sz="half" idx="1" hasCustomPrompt="1"/>
          </p:nvPr>
        </p:nvSpPr>
        <p:spPr>
          <a:xfrm>
            <a:off x="6619773" y="2159000"/>
            <a:ext cx="5268383" cy="3717544"/>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4" name="Title Placeholder 1">
            <a:extLst>
              <a:ext uri="{FF2B5EF4-FFF2-40B4-BE49-F238E27FC236}">
                <a16:creationId xmlns:a16="http://schemas.microsoft.com/office/drawing/2014/main" id="{E2095BA6-E3C3-4067-A99B-DBD24D45F204}"/>
              </a:ext>
            </a:extLst>
          </p:cNvPr>
          <p:cNvSpPr>
            <a:spLocks noGrp="1"/>
          </p:cNvSpPr>
          <p:nvPr>
            <p:ph type="title"/>
          </p:nvPr>
        </p:nvSpPr>
        <p:spPr>
          <a:xfrm>
            <a:off x="6619773" y="1387209"/>
            <a:ext cx="4833555"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pic>
        <p:nvPicPr>
          <p:cNvPr id="5" name="Picture 4">
            <a:extLst>
              <a:ext uri="{FF2B5EF4-FFF2-40B4-BE49-F238E27FC236}">
                <a16:creationId xmlns:a16="http://schemas.microsoft.com/office/drawing/2014/main" id="{90F28CCD-E6CC-4C11-A847-D5FE792FDF4E}"/>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19770" y="0"/>
            <a:ext cx="5591998" cy="6858000"/>
          </a:xfrm>
          <a:prstGeom prst="rect">
            <a:avLst/>
          </a:prstGeom>
        </p:spPr>
      </p:pic>
    </p:spTree>
    <p:extLst>
      <p:ext uri="{BB962C8B-B14F-4D97-AF65-F5344CB8AC3E}">
        <p14:creationId xmlns:p14="http://schemas.microsoft.com/office/powerpoint/2010/main" val="3434499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738194" y="2098850"/>
            <a:ext cx="5129793" cy="3473276"/>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5" name="Text Placeholder 4"/>
          <p:cNvSpPr>
            <a:spLocks noGrp="1"/>
          </p:cNvSpPr>
          <p:nvPr>
            <p:ph type="body" sz="quarter" idx="3" hasCustomPrompt="1"/>
          </p:nvPr>
        </p:nvSpPr>
        <p:spPr>
          <a:xfrm>
            <a:off x="6322005" y="157909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 name="Content Placeholder 5"/>
          <p:cNvSpPr>
            <a:spLocks noGrp="1"/>
          </p:cNvSpPr>
          <p:nvPr>
            <p:ph sz="quarter" idx="4" hasCustomPrompt="1"/>
          </p:nvPr>
        </p:nvSpPr>
        <p:spPr>
          <a:xfrm>
            <a:off x="6322005" y="2098850"/>
            <a:ext cx="5131808" cy="3473276"/>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19" name="Text Placeholder 4"/>
          <p:cNvSpPr>
            <a:spLocks noGrp="1"/>
          </p:cNvSpPr>
          <p:nvPr>
            <p:ph type="body" sz="quarter" idx="12" hasCustomPrompt="1"/>
          </p:nvPr>
        </p:nvSpPr>
        <p:spPr>
          <a:xfrm>
            <a:off x="711200" y="157909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0"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cxnSp>
        <p:nvCxnSpPr>
          <p:cNvPr id="11" name="Straight Connector 13">
            <a:extLst>
              <a:ext uri="{FF2B5EF4-FFF2-40B4-BE49-F238E27FC236}">
                <a16:creationId xmlns:a16="http://schemas.microsoft.com/office/drawing/2014/main" id="{1D998E10-D1DF-4E45-ACC5-1FE473B746E1}"/>
              </a:ext>
              <a:ext uri="{C183D7F6-B498-43B3-948B-1728B52AA6E4}">
                <adec:decorative xmlns:adec="http://schemas.microsoft.com/office/drawing/2017/decorative" val="1"/>
              </a:ext>
            </a:extLst>
          </p:cNvPr>
          <p:cNvCxnSpPr>
            <a:cxnSpLocks noChangeShapeType="1"/>
          </p:cNvCxnSpPr>
          <p:nvPr userDrawn="1"/>
        </p:nvCxnSpPr>
        <p:spPr bwMode="auto">
          <a:xfrm>
            <a:off x="738186" y="1297384"/>
            <a:ext cx="10715625" cy="0"/>
          </a:xfrm>
          <a:prstGeom prst="line">
            <a:avLst/>
          </a:prstGeom>
          <a:noFill/>
          <a:ln w="25400">
            <a:solidFill>
              <a:schemeClr val="accent3">
                <a:lumMod val="75000"/>
              </a:schemeClr>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1460617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p>
            <a:r>
              <a:rPr lang="en-US" dirty="0"/>
              <a:t>Click to edit master title style</a:t>
            </a:r>
          </a:p>
        </p:txBody>
      </p:sp>
      <p:sp>
        <p:nvSpPr>
          <p:cNvPr id="9" name="Text Placeholder 2"/>
          <p:cNvSpPr>
            <a:spLocks noGrp="1"/>
          </p:cNvSpPr>
          <p:nvPr>
            <p:ph type="body" idx="1"/>
          </p:nvPr>
        </p:nvSpPr>
        <p:spPr>
          <a:xfrm>
            <a:off x="738186" y="1567842"/>
            <a:ext cx="10715627" cy="4106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11" name="Picture 10">
            <a:extLst>
              <a:ext uri="{FF2B5EF4-FFF2-40B4-BE49-F238E27FC236}">
                <a16:creationId xmlns:a16="http://schemas.microsoft.com/office/drawing/2014/main" id="{EEAA8BE6-517B-474A-B9D4-DE8EC6C79850}"/>
              </a:ext>
            </a:extLst>
          </p:cNvPr>
          <p:cNvPicPr>
            <a:picLocks noChangeAspect="1"/>
          </p:cNvPicPr>
          <p:nvPr userDrawn="1"/>
        </p:nvPicPr>
        <p:blipFill>
          <a:blip r:embed="rId16"/>
          <a:stretch>
            <a:fillRect/>
          </a:stretch>
        </p:blipFill>
        <p:spPr>
          <a:xfrm>
            <a:off x="640556" y="5861119"/>
            <a:ext cx="2155825" cy="768223"/>
          </a:xfrm>
          <a:prstGeom prst="rect">
            <a:avLst/>
          </a:prstGeom>
        </p:spPr>
      </p:pic>
      <p:sp>
        <p:nvSpPr>
          <p:cNvPr id="14" name="Course Title Header">
            <a:extLst>
              <a:ext uri="{FF2B5EF4-FFF2-40B4-BE49-F238E27FC236}">
                <a16:creationId xmlns:a16="http://schemas.microsoft.com/office/drawing/2014/main" id="{EDE4F0BC-F54E-475D-8D22-71AF35C87AA5}"/>
              </a:ext>
            </a:extLst>
          </p:cNvPr>
          <p:cNvSpPr txBox="1"/>
          <p:nvPr userDrawn="1"/>
        </p:nvSpPr>
        <p:spPr>
          <a:xfrm>
            <a:off x="6393820" y="6554404"/>
            <a:ext cx="4585242" cy="294394"/>
          </a:xfrm>
          <a:prstGeom prst="rect">
            <a:avLst/>
          </a:prstGeom>
          <a:noFill/>
        </p:spPr>
        <p:txBody>
          <a:bodyPr wrap="square" rtlCol="0" anchor="ctr" anchorCtr="0">
            <a:noAutofit/>
          </a:bodyPr>
          <a:lstStyle/>
          <a:p>
            <a:r>
              <a:rPr lang="en-US" sz="1000" dirty="0">
                <a:solidFill>
                  <a:schemeClr val="tx1"/>
                </a:solidFill>
                <a:latin typeface="+mj-lt"/>
                <a:cs typeface="Times New Roman" panose="02020603050405020304" pitchFamily="18" charset="0"/>
              </a:rPr>
              <a:t>Course Title</a:t>
            </a:r>
          </a:p>
        </p:txBody>
      </p:sp>
      <p:sp>
        <p:nvSpPr>
          <p:cNvPr id="15" name="Slide number placeholder">
            <a:extLst>
              <a:ext uri="{FF2B5EF4-FFF2-40B4-BE49-F238E27FC236}">
                <a16:creationId xmlns:a16="http://schemas.microsoft.com/office/drawing/2014/main" id="{6C9121CD-AFCA-464F-8B24-1CC1F30ECCAA}"/>
              </a:ext>
            </a:extLst>
          </p:cNvPr>
          <p:cNvSpPr txBox="1"/>
          <p:nvPr userDrawn="1"/>
        </p:nvSpPr>
        <p:spPr>
          <a:xfrm>
            <a:off x="9412224" y="6554404"/>
            <a:ext cx="2779776" cy="294394"/>
          </a:xfrm>
          <a:prstGeom prst="rect">
            <a:avLst/>
          </a:prstGeom>
          <a:noFill/>
        </p:spPr>
        <p:txBody>
          <a:bodyPr wrap="square" rtlCol="0" anchor="ctr">
            <a:noAutofit/>
          </a:bodyPr>
          <a:lstStyle/>
          <a:p>
            <a:pPr algn="r"/>
            <a:r>
              <a:rPr lang="en-US" sz="1200" b="0" dirty="0">
                <a:latin typeface="+mn-lt"/>
                <a:cs typeface="Times New Roman" panose="02020603050405020304" pitchFamily="18" charset="0"/>
              </a:rPr>
              <a:t>Module</a:t>
            </a:r>
            <a:r>
              <a:rPr lang="en-US" sz="1200" b="0" baseline="0" dirty="0">
                <a:latin typeface="+mn-lt"/>
                <a:cs typeface="Times New Roman" panose="02020603050405020304" pitchFamily="18" charset="0"/>
              </a:rPr>
              <a:t> #</a:t>
            </a:r>
            <a:r>
              <a:rPr lang="en-US" sz="1200" b="0" dirty="0">
                <a:latin typeface="+mn-lt"/>
                <a:cs typeface="Times New Roman" panose="02020603050405020304" pitchFamily="18" charset="0"/>
              </a:rPr>
              <a:t>: Slide </a:t>
            </a:r>
            <a:fld id="{D33591FB-A25F-4C5B-968D-BA1347E654C6}" type="slidenum">
              <a:rPr sz="1200" b="0" smtClean="0">
                <a:latin typeface="+mn-lt"/>
                <a:cs typeface="Times New Roman" panose="02020603050405020304" pitchFamily="18" charset="0"/>
              </a:rPr>
              <a:pPr algn="r"/>
              <a:t>‹#›</a:t>
            </a:fld>
            <a:endParaRPr lang="en-US" sz="1200" b="0" dirty="0">
              <a:latin typeface="+mn-lt"/>
              <a:cs typeface="Times New Roman" panose="02020603050405020304" pitchFamily="18" charset="0"/>
            </a:endParaRPr>
          </a:p>
        </p:txBody>
      </p:sp>
    </p:spTree>
    <p:extLst>
      <p:ext uri="{BB962C8B-B14F-4D97-AF65-F5344CB8AC3E}">
        <p14:creationId xmlns:p14="http://schemas.microsoft.com/office/powerpoint/2010/main" val="653636983"/>
      </p:ext>
    </p:extLst>
  </p:cSld>
  <p:clrMap bg1="lt1" tx1="dk1" bg2="lt2" tx2="dk2" accent1="accent1" accent2="accent2" accent3="accent3" accent4="accent4" accent5="accent5" accent6="accent6" hlink="hlink" folHlink="folHlink"/>
  <p:sldLayoutIdLst>
    <p:sldLayoutId id="2147483671" r:id="rId1"/>
    <p:sldLayoutId id="2147483666" r:id="rId2"/>
    <p:sldLayoutId id="2147483667" r:id="rId3"/>
    <p:sldLayoutId id="2147483672" r:id="rId4"/>
    <p:sldLayoutId id="2147483651" r:id="rId5"/>
    <p:sldLayoutId id="2147483670" r:id="rId6"/>
    <p:sldLayoutId id="2147483652" r:id="rId7"/>
    <p:sldLayoutId id="2147483675" r:id="rId8"/>
    <p:sldLayoutId id="2147483653" r:id="rId9"/>
    <p:sldLayoutId id="2147483654" r:id="rId10"/>
    <p:sldLayoutId id="2147483659" r:id="rId11"/>
    <p:sldLayoutId id="2147483658" r:id="rId12"/>
    <p:sldLayoutId id="2147483657" r:id="rId13"/>
    <p:sldLayoutId id="2147483660" r:id="rId14"/>
  </p:sldLayoutIdLst>
  <p:hf hdr="0" dt="0"/>
  <p:txStyles>
    <p:titleStyle>
      <a:lvl1pPr algn="l" defTabSz="457200" rtl="0" eaLnBrk="1" latinLnBrk="0" hangingPunct="1">
        <a:spcBef>
          <a:spcPct val="0"/>
        </a:spcBef>
        <a:buNone/>
        <a:defRPr sz="2800" kern="1200">
          <a:solidFill>
            <a:srgbClr val="005288"/>
          </a:solidFill>
          <a:latin typeface="+mj-lt"/>
          <a:ea typeface="+mj-ea"/>
          <a:cs typeface="+mj-cs"/>
        </a:defRPr>
      </a:lvl1pPr>
    </p:titleStyle>
    <p:body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mailto:Email.Address@cfpb.gov" TargetMode="External"/><Relationship Id="rId2" Type="http://schemas.openxmlformats.org/officeDocument/2006/relationships/hyperlink" Target="mailto:Email.Address@fema.dhs.gov"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mailto:Email.Address@cfpb.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DED0ED-C106-4805-9D43-BB1AFB795EB0}"/>
              </a:ext>
            </a:extLst>
          </p:cNvPr>
          <p:cNvSpPr>
            <a:spLocks noGrp="1"/>
          </p:cNvSpPr>
          <p:nvPr>
            <p:ph type="ctrTitle"/>
          </p:nvPr>
        </p:nvSpPr>
        <p:spPr>
          <a:xfrm>
            <a:off x="1156506" y="150910"/>
            <a:ext cx="9746075" cy="880064"/>
          </a:xfrm>
        </p:spPr>
        <p:txBody>
          <a:bodyPr/>
          <a:lstStyle/>
          <a:p>
            <a:r>
              <a:rPr lang="en-US" dirty="0">
                <a:latin typeface="+mj-lt"/>
                <a:cs typeface="Times New Roman" panose="02020603050405020304" pitchFamily="18" charset="0"/>
              </a:rPr>
              <a:t>P</a:t>
            </a:r>
            <a:r>
              <a:rPr lang="en-US" b="0" dirty="0">
                <a:latin typeface="+mj-lt"/>
                <a:cs typeface="Times New Roman" panose="02020603050405020304" pitchFamily="18" charset="0"/>
              </a:rPr>
              <a:t>resentation template</a:t>
            </a:r>
            <a:endParaRPr lang="en-US" dirty="0"/>
          </a:p>
        </p:txBody>
      </p:sp>
      <p:sp>
        <p:nvSpPr>
          <p:cNvPr id="9" name="Subtitle 8">
            <a:extLst>
              <a:ext uri="{FF2B5EF4-FFF2-40B4-BE49-F238E27FC236}">
                <a16:creationId xmlns:a16="http://schemas.microsoft.com/office/drawing/2014/main" id="{23BCC400-9D8A-465A-A8F3-EA393A848036}"/>
              </a:ext>
            </a:extLst>
          </p:cNvPr>
          <p:cNvSpPr>
            <a:spLocks noGrp="1"/>
          </p:cNvSpPr>
          <p:nvPr>
            <p:ph type="subTitle" idx="1"/>
          </p:nvPr>
        </p:nvSpPr>
        <p:spPr>
          <a:xfrm>
            <a:off x="1196206" y="801835"/>
            <a:ext cx="9746073" cy="654651"/>
          </a:xfrm>
        </p:spPr>
        <p:txBody>
          <a:bodyPr/>
          <a:lstStyle/>
          <a:p>
            <a:r>
              <a:rPr lang="en-US" sz="2800" dirty="0"/>
              <a:t>Guide for creating on-brand presentations</a:t>
            </a:r>
          </a:p>
          <a:p>
            <a:endParaRPr lang="en-US" dirty="0"/>
          </a:p>
        </p:txBody>
      </p:sp>
      <p:sp>
        <p:nvSpPr>
          <p:cNvPr id="8" name="TextBox 7">
            <a:extLst>
              <a:ext uri="{FF2B5EF4-FFF2-40B4-BE49-F238E27FC236}">
                <a16:creationId xmlns:a16="http://schemas.microsoft.com/office/drawing/2014/main" id="{35A5DFE0-6312-411F-8E92-539E586F8290}"/>
              </a:ext>
            </a:extLst>
          </p:cNvPr>
          <p:cNvSpPr txBox="1"/>
          <p:nvPr/>
        </p:nvSpPr>
        <p:spPr>
          <a:xfrm>
            <a:off x="340864" y="1456486"/>
            <a:ext cx="11510272" cy="5078313"/>
          </a:xfrm>
          <a:prstGeom prst="rect">
            <a:avLst/>
          </a:prstGeom>
          <a:noFill/>
          <a:ln>
            <a:solidFill>
              <a:srgbClr val="002566"/>
            </a:solidFill>
          </a:ln>
        </p:spPr>
        <p:txBody>
          <a:bodyPr wrap="square" rtlCol="0">
            <a:spAutoFit/>
          </a:bodyPr>
          <a:lstStyle/>
          <a:p>
            <a:r>
              <a:rPr lang="en-US" b="1" u="sng" dirty="0"/>
              <a:t>Notes for Using This Template</a:t>
            </a:r>
          </a:p>
          <a:p>
            <a:r>
              <a:rPr lang="en-US" dirty="0"/>
              <a:t>This template is designed to provide a foundation for developing Section 508 compliant course documents. Course content should be developed in the template following best practices in accessible document design. </a:t>
            </a:r>
          </a:p>
          <a:p>
            <a:endParaRPr lang="en-US" dirty="0"/>
          </a:p>
          <a:p>
            <a:r>
              <a:rPr lang="en-US" dirty="0"/>
              <a:t>This PowerPoint Template uses master slides to ensure that styles and certain pieces of content remain consistent. When adding slides, insert them using the “New Slide” command on the Ribbon—you’ll be able to select from the available style templates. New layouts can be added to the master as needed.</a:t>
            </a:r>
          </a:p>
          <a:p>
            <a:endParaRPr lang="en-US" dirty="0"/>
          </a:p>
          <a:p>
            <a:r>
              <a:rPr lang="en-US" dirty="0"/>
              <a:t>The Slide Master view can be opened from the View tab in the Ribbon. In the Slide Master view, use the first slide master (1) to enter the Course Name and the Module number in the footer—this will apply to all slides except for the cover. While in the Slide Master view, enter the course information on the cover slide. The font size can be adjusted as needed for longer course titles. All fonts on the cover must be 18pt or larger.</a:t>
            </a:r>
          </a:p>
          <a:p>
            <a:endParaRPr lang="en-US" dirty="0"/>
          </a:p>
          <a:p>
            <a:r>
              <a:rPr lang="en-US" dirty="0"/>
              <a:t>Included graphics (with the exception of the FEMA logo) are marked as decorative. If you are using an older version of Microsoft PowerPoint the Mark as Decorative feature may not be available and these items will need to be manually marked as decorative by using the null tag (““) in the alt text pane.</a:t>
            </a:r>
          </a:p>
          <a:p>
            <a:endParaRPr lang="en-US" dirty="0"/>
          </a:p>
          <a:p>
            <a:r>
              <a:rPr lang="en-US" dirty="0"/>
              <a:t>Please delete this slide prior to finalizing the document.</a:t>
            </a:r>
          </a:p>
        </p:txBody>
      </p:sp>
    </p:spTree>
    <p:extLst>
      <p:ext uri="{BB962C8B-B14F-4D97-AF65-F5344CB8AC3E}">
        <p14:creationId xmlns:p14="http://schemas.microsoft.com/office/powerpoint/2010/main" val="3754573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94CBA5-D27D-4844-B799-B1E6FD0B1EEF}"/>
              </a:ext>
            </a:extLst>
          </p:cNvPr>
          <p:cNvSpPr>
            <a:spLocks noGrp="1"/>
          </p:cNvSpPr>
          <p:nvPr>
            <p:ph type="title"/>
          </p:nvPr>
        </p:nvSpPr>
        <p:spPr/>
        <p:txBody>
          <a:bodyPr/>
          <a:lstStyle/>
          <a:p>
            <a:r>
              <a:rPr lang="en-US" dirty="0"/>
              <a:t>This is an example of a line graph</a:t>
            </a:r>
          </a:p>
        </p:txBody>
      </p:sp>
      <p:pic>
        <p:nvPicPr>
          <p:cNvPr id="13" name="Content Placeholder 12" descr="Line Graph - Number of Declarations by Type FY2014-19 (scale showing 2014, 2015, 2016, 2017, 2018, 2019, 2020). Incident Type Emergency - 2014 31, 2015 33, 2016 38, 2017 60, 2018 66, 2019 20. Incident Type Major Disaster - 2014 47, 2015 45, 2016 40, 2017 57, 2018 58, 2019 67. No data is available for 2020.">
            <a:extLst>
              <a:ext uri="{FF2B5EF4-FFF2-40B4-BE49-F238E27FC236}">
                <a16:creationId xmlns:a16="http://schemas.microsoft.com/office/drawing/2014/main" id="{5B016396-6BC0-4CF7-A832-BAF30CA0B124}"/>
              </a:ext>
            </a:extLst>
          </p:cNvPr>
          <p:cNvPicPr>
            <a:picLocks noGrp="1" noChangeAspect="1"/>
          </p:cNvPicPr>
          <p:nvPr>
            <p:ph sz="quarter" idx="11"/>
          </p:nvPr>
        </p:nvPicPr>
        <p:blipFill>
          <a:blip r:embed="rId2">
            <a:extLst>
              <a:ext uri="{96DAC541-7B7A-43D3-8B79-37D633B846F1}">
                <asvg:svgBlip xmlns:asvg="http://schemas.microsoft.com/office/drawing/2016/SVG/main" r:embed="rId3"/>
              </a:ext>
            </a:extLst>
          </a:blip>
          <a:stretch>
            <a:fillRect/>
          </a:stretch>
        </p:blipFill>
        <p:spPr>
          <a:xfrm>
            <a:off x="1150938" y="1856581"/>
            <a:ext cx="5248275" cy="3267075"/>
          </a:xfrm>
        </p:spPr>
      </p:pic>
      <p:sp>
        <p:nvSpPr>
          <p:cNvPr id="2" name="Text Placeholder 1">
            <a:extLst>
              <a:ext uri="{FF2B5EF4-FFF2-40B4-BE49-F238E27FC236}">
                <a16:creationId xmlns:a16="http://schemas.microsoft.com/office/drawing/2014/main" id="{13AD611C-7AD8-0347-8F16-3C7DB0B27E29}"/>
              </a:ext>
            </a:extLst>
          </p:cNvPr>
          <p:cNvSpPr>
            <a:spLocks noGrp="1"/>
          </p:cNvSpPr>
          <p:nvPr>
            <p:ph type="body" sz="half" idx="10"/>
          </p:nvPr>
        </p:nvSpPr>
        <p:spPr/>
        <p:txBody>
          <a:bodyPr/>
          <a:lstStyle/>
          <a:p>
            <a:r>
              <a:rPr lang="en-US" dirty="0">
                <a:ea typeface="Source Sans Pro" panose="020B0503030403020204" pitchFamily="34" charset="0"/>
              </a:rPr>
              <a:t>Use a minimum number of DHS colors per chart, monochrome is best when using multiple colors. Be sure to be 508 compliant with color dependency—in other words, label your lines and other chart features so that the items can be distinguished without color.</a:t>
            </a:r>
          </a:p>
          <a:p>
            <a:endParaRPr lang="en-US" dirty="0"/>
          </a:p>
        </p:txBody>
      </p:sp>
    </p:spTree>
    <p:extLst>
      <p:ext uri="{BB962C8B-B14F-4D97-AF65-F5344CB8AC3E}">
        <p14:creationId xmlns:p14="http://schemas.microsoft.com/office/powerpoint/2010/main" val="2635050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B4309E-FFC8-DD47-9F95-D972EF32DBAB}"/>
              </a:ext>
            </a:extLst>
          </p:cNvPr>
          <p:cNvSpPr>
            <a:spLocks noGrp="1"/>
          </p:cNvSpPr>
          <p:nvPr>
            <p:ph type="title"/>
          </p:nvPr>
        </p:nvSpPr>
        <p:spPr/>
        <p:txBody>
          <a:bodyPr>
            <a:normAutofit/>
          </a:bodyPr>
          <a:lstStyle/>
          <a:p>
            <a:r>
              <a:rPr lang="en-US" dirty="0"/>
              <a:t>This is an example of a pie chart with description text</a:t>
            </a:r>
          </a:p>
        </p:txBody>
      </p:sp>
      <p:pic>
        <p:nvPicPr>
          <p:cNvPr id="9" name="Content Placeholder 8" descr="Pie Graph - Percent of Disaster Declarations by Type, FY2010-19. Major Disaster 51%, Fire Management 39%, Emergency 10%">
            <a:extLst>
              <a:ext uri="{FF2B5EF4-FFF2-40B4-BE49-F238E27FC236}">
                <a16:creationId xmlns:a16="http://schemas.microsoft.com/office/drawing/2014/main" id="{0A38A6C5-98E5-4609-A17C-36DEE01CAE82}"/>
              </a:ext>
            </a:extLst>
          </p:cNvPr>
          <p:cNvPicPr>
            <a:picLocks noGrp="1" noChangeAspect="1"/>
          </p:cNvPicPr>
          <p:nvPr>
            <p:ph sz="quarter" idx="11"/>
          </p:nvPr>
        </p:nvPicPr>
        <p:blipFill>
          <a:blip r:embed="rId2">
            <a:extLst>
              <a:ext uri="{96DAC541-7B7A-43D3-8B79-37D633B846F1}">
                <asvg:svgBlip xmlns:asvg="http://schemas.microsoft.com/office/drawing/2016/SVG/main" r:embed="rId3"/>
              </a:ext>
            </a:extLst>
          </a:blip>
          <a:stretch>
            <a:fillRect/>
          </a:stretch>
        </p:blipFill>
        <p:spPr>
          <a:xfrm>
            <a:off x="1146175" y="1828006"/>
            <a:ext cx="5257800" cy="3324225"/>
          </a:xfrm>
        </p:spPr>
      </p:pic>
      <p:sp>
        <p:nvSpPr>
          <p:cNvPr id="2" name="Text Placeholder 1">
            <a:extLst>
              <a:ext uri="{FF2B5EF4-FFF2-40B4-BE49-F238E27FC236}">
                <a16:creationId xmlns:a16="http://schemas.microsoft.com/office/drawing/2014/main" id="{0C6F1765-2559-D742-95B6-B39CF8A0D15E}"/>
              </a:ext>
            </a:extLst>
          </p:cNvPr>
          <p:cNvSpPr>
            <a:spLocks noGrp="1"/>
          </p:cNvSpPr>
          <p:nvPr>
            <p:ph type="body" sz="half" idx="10"/>
          </p:nvPr>
        </p:nvSpPr>
        <p:spPr/>
        <p:txBody>
          <a:bodyPr/>
          <a:lstStyle/>
          <a:p>
            <a:r>
              <a:rPr lang="en-US" dirty="0">
                <a:ea typeface="Source Sans Pro" panose="020B0503030403020204" pitchFamily="34" charset="0"/>
              </a:rPr>
              <a:t>Use a minimum number of DHS colors per chart, monochrome is best when using multiple colors. Be sure to be 508 compliant with color dependency—in other words, label the sections of the chart so that the items can be distinguished without color.</a:t>
            </a:r>
          </a:p>
          <a:p>
            <a:endParaRPr lang="en-US" dirty="0">
              <a:ea typeface="Source Sans Pro" panose="020B0503030403020204" pitchFamily="34" charset="0"/>
            </a:endParaRPr>
          </a:p>
        </p:txBody>
      </p:sp>
    </p:spTree>
    <p:extLst>
      <p:ext uri="{BB962C8B-B14F-4D97-AF65-F5344CB8AC3E}">
        <p14:creationId xmlns:p14="http://schemas.microsoft.com/office/powerpoint/2010/main" val="2389009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ACB5A2-0369-864E-9527-350D1869D434}"/>
              </a:ext>
            </a:extLst>
          </p:cNvPr>
          <p:cNvSpPr>
            <a:spLocks noGrp="1"/>
          </p:cNvSpPr>
          <p:nvPr>
            <p:ph type="title"/>
          </p:nvPr>
        </p:nvSpPr>
        <p:spPr/>
        <p:txBody>
          <a:bodyPr>
            <a:normAutofit/>
          </a:bodyPr>
          <a:lstStyle/>
          <a:p>
            <a:r>
              <a:rPr lang="en-US" dirty="0"/>
              <a:t>This is an example of a bar chart with description text</a:t>
            </a:r>
          </a:p>
        </p:txBody>
      </p:sp>
      <p:pic>
        <p:nvPicPr>
          <p:cNvPr id="9" name="Content Placeholder 8" descr="Bar Chart - Number of Major Disasters by Incident Type FY 2010-19 (scale showing 0 50 100 150 200 250 300 250). Incident Type Severe Storm(s) 303, Flood 133, Hurricane 66.">
            <a:extLst>
              <a:ext uri="{FF2B5EF4-FFF2-40B4-BE49-F238E27FC236}">
                <a16:creationId xmlns:a16="http://schemas.microsoft.com/office/drawing/2014/main" id="{234AF1AB-50C1-44E8-A470-3EFF6EC88CD2}"/>
              </a:ext>
            </a:extLst>
          </p:cNvPr>
          <p:cNvPicPr>
            <a:picLocks noGrp="1" noChangeAspect="1"/>
          </p:cNvPicPr>
          <p:nvPr>
            <p:ph sz="quarter" idx="11"/>
          </p:nvPr>
        </p:nvPicPr>
        <p:blipFill>
          <a:blip r:embed="rId2">
            <a:extLst>
              <a:ext uri="{96DAC541-7B7A-43D3-8B79-37D633B846F1}">
                <asvg:svgBlip xmlns:asvg="http://schemas.microsoft.com/office/drawing/2016/SVG/main" r:embed="rId3"/>
              </a:ext>
            </a:extLst>
          </a:blip>
          <a:stretch>
            <a:fillRect/>
          </a:stretch>
        </p:blipFill>
        <p:spPr>
          <a:xfrm>
            <a:off x="738179" y="1629243"/>
            <a:ext cx="5878745" cy="2781809"/>
          </a:xfrm>
        </p:spPr>
      </p:pic>
      <p:sp>
        <p:nvSpPr>
          <p:cNvPr id="2" name="Text Placeholder 1">
            <a:extLst>
              <a:ext uri="{FF2B5EF4-FFF2-40B4-BE49-F238E27FC236}">
                <a16:creationId xmlns:a16="http://schemas.microsoft.com/office/drawing/2014/main" id="{24756512-8DD7-A64C-AD59-433BF70B6F85}"/>
              </a:ext>
            </a:extLst>
          </p:cNvPr>
          <p:cNvSpPr>
            <a:spLocks noGrp="1"/>
          </p:cNvSpPr>
          <p:nvPr>
            <p:ph type="body" sz="half" idx="10"/>
          </p:nvPr>
        </p:nvSpPr>
        <p:spPr/>
        <p:txBody>
          <a:bodyPr/>
          <a:lstStyle/>
          <a:p>
            <a:r>
              <a:rPr lang="en-US" dirty="0">
                <a:ea typeface="Source Sans Pro" panose="020B0503030403020204" pitchFamily="34" charset="0"/>
              </a:rPr>
              <a:t>Use a minimum number of DHS colors per chart, monochrome is best when using multiple colors. Be sure to be 508 compliant with color dependency—in other words, label the sections of the chart so that the items can be distinguished without color.</a:t>
            </a:r>
          </a:p>
          <a:p>
            <a:endParaRPr lang="en-US" dirty="0">
              <a:ea typeface="Source Sans Pro" panose="020B0503030403020204" pitchFamily="34" charset="0"/>
            </a:endParaRPr>
          </a:p>
        </p:txBody>
      </p:sp>
    </p:spTree>
    <p:extLst>
      <p:ext uri="{BB962C8B-B14F-4D97-AF65-F5344CB8AC3E}">
        <p14:creationId xmlns:p14="http://schemas.microsoft.com/office/powerpoint/2010/main" val="456896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794516-FD10-4D1F-80D9-448EE9FCC821}"/>
              </a:ext>
            </a:extLst>
          </p:cNvPr>
          <p:cNvSpPr>
            <a:spLocks noGrp="1"/>
          </p:cNvSpPr>
          <p:nvPr>
            <p:ph type="title"/>
          </p:nvPr>
        </p:nvSpPr>
        <p:spPr/>
        <p:txBody>
          <a:bodyPr/>
          <a:lstStyle/>
          <a:p>
            <a:r>
              <a:rPr lang="en-US" dirty="0"/>
              <a:t>Tables</a:t>
            </a:r>
          </a:p>
        </p:txBody>
      </p:sp>
      <p:sp>
        <p:nvSpPr>
          <p:cNvPr id="3" name="Text Placeholder 2">
            <a:extLst>
              <a:ext uri="{FF2B5EF4-FFF2-40B4-BE49-F238E27FC236}">
                <a16:creationId xmlns:a16="http://schemas.microsoft.com/office/drawing/2014/main" id="{A311B0A7-200E-4573-BD61-72AA026F91C8}"/>
              </a:ext>
            </a:extLst>
          </p:cNvPr>
          <p:cNvSpPr>
            <a:spLocks noGrp="1"/>
          </p:cNvSpPr>
          <p:nvPr>
            <p:ph type="body" sz="half" idx="11"/>
          </p:nvPr>
        </p:nvSpPr>
        <p:spPr/>
        <p:txBody>
          <a:bodyPr>
            <a:normAutofit fontScale="92500"/>
          </a:bodyPr>
          <a:lstStyle/>
          <a:p>
            <a:endParaRPr lang="en-US"/>
          </a:p>
        </p:txBody>
      </p:sp>
      <p:sp>
        <p:nvSpPr>
          <p:cNvPr id="5" name="Text Placeholder 13">
            <a:extLst>
              <a:ext uri="{FF2B5EF4-FFF2-40B4-BE49-F238E27FC236}">
                <a16:creationId xmlns:a16="http://schemas.microsoft.com/office/drawing/2014/main" id="{8271E81F-62C7-4A4E-9FE3-F25FD6416E07}"/>
              </a:ext>
            </a:extLst>
          </p:cNvPr>
          <p:cNvSpPr txBox="1">
            <a:spLocks/>
          </p:cNvSpPr>
          <p:nvPr/>
        </p:nvSpPr>
        <p:spPr>
          <a:xfrm>
            <a:off x="2009024" y="1818502"/>
            <a:ext cx="8150979" cy="528224"/>
          </a:xfrm>
          <a:prstGeom prst="rect">
            <a:avLst/>
          </a:prstGeom>
        </p:spPr>
        <p:txBody>
          <a:bodyPr vert="horz" lIns="91440" tIns="45720" rIns="91440" bIns="45720" rtlCol="0">
            <a:normAutofit/>
          </a:bodyPr>
          <a:lstStyle>
            <a:lvl1pPr marL="0" indent="0" algn="l" defTabSz="457200" rtl="0" eaLnBrk="1" latinLnBrk="0" hangingPunct="1">
              <a:lnSpc>
                <a:spcPts val="2200"/>
              </a:lnSpc>
              <a:spcBef>
                <a:spcPts val="1500"/>
              </a:spcBef>
              <a:buClr>
                <a:schemeClr val="accent3">
                  <a:lumMod val="75000"/>
                </a:schemeClr>
              </a:buClr>
              <a:buFont typeface="Wingdings" charset="2"/>
              <a:buNone/>
              <a:defRPr sz="1800" kern="1200" baseline="0">
                <a:solidFill>
                  <a:schemeClr val="tx1"/>
                </a:solidFill>
                <a:latin typeface="+mn-lt"/>
                <a:ea typeface="+mn-ea"/>
                <a:cs typeface="+mn-cs"/>
              </a:defRPr>
            </a:lvl1pPr>
            <a:lvl2pPr marL="457200" indent="0" algn="l" defTabSz="457200" rtl="0" eaLnBrk="1" latinLnBrk="0" hangingPunct="1">
              <a:spcBef>
                <a:spcPts val="1000"/>
              </a:spcBef>
              <a:buClr>
                <a:schemeClr val="accent3">
                  <a:lumMod val="75000"/>
                </a:schemeClr>
              </a:buClr>
              <a:buSzPct val="50000"/>
              <a:buFont typeface="Wingdings" charset="2"/>
              <a:buNone/>
              <a:defRPr sz="1200" kern="1200">
                <a:solidFill>
                  <a:schemeClr val="tx1"/>
                </a:solidFill>
                <a:latin typeface="+mn-lt"/>
                <a:ea typeface="+mn-ea"/>
                <a:cs typeface="+mn-cs"/>
              </a:defRPr>
            </a:lvl2pPr>
            <a:lvl3pPr marL="914400" indent="0" algn="l" defTabSz="457200" rtl="0" eaLnBrk="1" latinLnBrk="0" hangingPunct="1">
              <a:spcBef>
                <a:spcPts val="1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dirty="0">
                <a:solidFill>
                  <a:srgbClr val="3B3C3E"/>
                </a:solidFill>
              </a:rPr>
              <a:t>Table Title. </a:t>
            </a:r>
            <a:endParaRPr lang="en-US" dirty="0"/>
          </a:p>
        </p:txBody>
      </p:sp>
      <p:graphicFrame>
        <p:nvGraphicFramePr>
          <p:cNvPr id="7" name="Table 11">
            <a:extLst>
              <a:ext uri="{FF2B5EF4-FFF2-40B4-BE49-F238E27FC236}">
                <a16:creationId xmlns:a16="http://schemas.microsoft.com/office/drawing/2014/main" id="{F8F43D03-8B8E-4AE6-B50F-752081F3EAD2}"/>
              </a:ext>
            </a:extLst>
          </p:cNvPr>
          <p:cNvGraphicFramePr>
            <a:graphicFrameLocks noGrp="1"/>
          </p:cNvGraphicFramePr>
          <p:nvPr>
            <p:extLst>
              <p:ext uri="{D42A27DB-BD31-4B8C-83A1-F6EECF244321}">
                <p14:modId xmlns:p14="http://schemas.microsoft.com/office/powerpoint/2010/main" val="147271126"/>
              </p:ext>
            </p:extLst>
          </p:nvPr>
        </p:nvGraphicFramePr>
        <p:xfrm>
          <a:off x="2020513" y="2253808"/>
          <a:ext cx="8128000" cy="11125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71532458"/>
                    </a:ext>
                  </a:extLst>
                </a:gridCol>
                <a:gridCol w="4064000">
                  <a:extLst>
                    <a:ext uri="{9D8B030D-6E8A-4147-A177-3AD203B41FA5}">
                      <a16:colId xmlns:a16="http://schemas.microsoft.com/office/drawing/2014/main" val="2439802800"/>
                    </a:ext>
                  </a:extLst>
                </a:gridCol>
              </a:tblGrid>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53551626"/>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95043806"/>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86960877"/>
                  </a:ext>
                </a:extLst>
              </a:tr>
            </a:tbl>
          </a:graphicData>
        </a:graphic>
      </p:graphicFrame>
      <p:sp>
        <p:nvSpPr>
          <p:cNvPr id="6" name="Text Placeholder 1">
            <a:extLst>
              <a:ext uri="{FF2B5EF4-FFF2-40B4-BE49-F238E27FC236}">
                <a16:creationId xmlns:a16="http://schemas.microsoft.com/office/drawing/2014/main" id="{D81BCD7E-9540-4BFF-8374-273A147B422A}"/>
              </a:ext>
            </a:extLst>
          </p:cNvPr>
          <p:cNvSpPr txBox="1">
            <a:spLocks/>
          </p:cNvSpPr>
          <p:nvPr/>
        </p:nvSpPr>
        <p:spPr>
          <a:xfrm>
            <a:off x="1911301" y="3579642"/>
            <a:ext cx="8150979" cy="1235680"/>
          </a:xfrm>
          <a:prstGeom prst="rect">
            <a:avLst/>
          </a:prstGeom>
        </p:spPr>
        <p:txBody>
          <a:bodyPr vert="horz" lIns="91440" tIns="45720" rIns="91440" bIns="45720" rtlCol="0">
            <a:normAutofit/>
          </a:bodyPr>
          <a:lstStyle>
            <a:lvl1pPr marL="0" indent="0" algn="l" defTabSz="457200" rtl="0" eaLnBrk="1" latinLnBrk="0" hangingPunct="1">
              <a:lnSpc>
                <a:spcPts val="2600"/>
              </a:lnSpc>
              <a:spcBef>
                <a:spcPts val="1000"/>
              </a:spcBef>
              <a:buClr>
                <a:schemeClr val="accent3">
                  <a:lumMod val="75000"/>
                </a:schemeClr>
              </a:buClr>
              <a:buFontTx/>
              <a:buNone/>
              <a:defRPr sz="1200" i="1" kern="1200" baseline="0">
                <a:solidFill>
                  <a:schemeClr val="tx1"/>
                </a:solidFill>
                <a:latin typeface="+mn-lt"/>
                <a:ea typeface="+mn-ea"/>
                <a:cs typeface="+mn-cs"/>
              </a:defRPr>
            </a:lvl1pPr>
            <a:lvl2pPr marL="457200" indent="0" algn="l" defTabSz="457200" rtl="0" eaLnBrk="1" latinLnBrk="0" hangingPunct="1">
              <a:spcBef>
                <a:spcPts val="1000"/>
              </a:spcBef>
              <a:buClr>
                <a:schemeClr val="accent3">
                  <a:lumMod val="75000"/>
                </a:schemeClr>
              </a:buClr>
              <a:buSzPct val="50000"/>
              <a:buFontTx/>
              <a:buNone/>
              <a:defRPr sz="1400" kern="1200">
                <a:solidFill>
                  <a:schemeClr val="tx1"/>
                </a:solidFill>
                <a:latin typeface="+mn-lt"/>
                <a:ea typeface="+mn-ea"/>
                <a:cs typeface="+mn-cs"/>
              </a:defRPr>
            </a:lvl2pPr>
            <a:lvl3pPr marL="914400" indent="0" algn="l" defTabSz="457200" rtl="0" eaLnBrk="1" latinLnBrk="0" hangingPunct="1">
              <a:spcBef>
                <a:spcPts val="1000"/>
              </a:spcBef>
              <a:buFontTx/>
              <a:buNone/>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ea typeface="Source Sans Pro" panose="020B0503030403020204" pitchFamily="34" charset="0"/>
              </a:rPr>
              <a:t>Do not use any merged or split cells in PowerPoint tables. Try to keep tables as simple as possible; ensure that Header Row is checked in the Table Design ribbon.</a:t>
            </a:r>
          </a:p>
        </p:txBody>
      </p:sp>
      <p:sp>
        <p:nvSpPr>
          <p:cNvPr id="2" name="Text Placeholder 1">
            <a:extLst>
              <a:ext uri="{FF2B5EF4-FFF2-40B4-BE49-F238E27FC236}">
                <a16:creationId xmlns:a16="http://schemas.microsoft.com/office/drawing/2014/main" id="{58C9840B-E53C-4E60-A025-85408F8D1D7E}"/>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207580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3A596AF6-E3F8-467F-AEA6-9C0B1CCED89C}"/>
              </a:ext>
            </a:extLst>
          </p:cNvPr>
          <p:cNvSpPr>
            <a:spLocks noGrp="1"/>
          </p:cNvSpPr>
          <p:nvPr>
            <p:ph type="title"/>
          </p:nvPr>
        </p:nvSpPr>
        <p:spPr>
          <a:xfrm>
            <a:off x="738189" y="452440"/>
            <a:ext cx="10715627" cy="743347"/>
          </a:xfrm>
        </p:spPr>
        <p:txBody>
          <a:bodyPr/>
          <a:lstStyle/>
          <a:p>
            <a:r>
              <a:rPr lang="en-US" dirty="0"/>
              <a:t>How to use icons</a:t>
            </a:r>
          </a:p>
        </p:txBody>
      </p:sp>
      <p:sp>
        <p:nvSpPr>
          <p:cNvPr id="6" name="Content Placeholder 1">
            <a:extLst>
              <a:ext uri="{FF2B5EF4-FFF2-40B4-BE49-F238E27FC236}">
                <a16:creationId xmlns:a16="http://schemas.microsoft.com/office/drawing/2014/main" id="{B6315D84-3CD4-4381-A4FF-51E7FB2167F0}"/>
              </a:ext>
            </a:extLst>
          </p:cNvPr>
          <p:cNvSpPr>
            <a:spLocks noGrp="1"/>
          </p:cNvSpPr>
          <p:nvPr>
            <p:ph idx="1"/>
          </p:nvPr>
        </p:nvSpPr>
        <p:spPr>
          <a:xfrm>
            <a:off x="738189" y="1524000"/>
            <a:ext cx="10715627" cy="4106412"/>
          </a:xfrm>
        </p:spPr>
        <p:txBody>
          <a:bodyPr/>
          <a:lstStyle/>
          <a:p>
            <a:pPr>
              <a:lnSpc>
                <a:spcPts val="3100"/>
              </a:lnSpc>
            </a:pPr>
            <a:r>
              <a:rPr lang="en-US" sz="2000" dirty="0"/>
              <a:t>An icon should never stand alone. It should always appear with descriptive text. </a:t>
            </a:r>
          </a:p>
          <a:p>
            <a:pPr>
              <a:lnSpc>
                <a:spcPts val="3100"/>
              </a:lnSpc>
            </a:pPr>
            <a:r>
              <a:rPr lang="en-US" sz="2000" dirty="0"/>
              <a:t>An icon size should never be larger than 1 inch.</a:t>
            </a:r>
          </a:p>
          <a:p>
            <a:pPr>
              <a:lnSpc>
                <a:spcPts val="3100"/>
              </a:lnSpc>
            </a:pPr>
            <a:r>
              <a:rPr lang="en-US" sz="2000" dirty="0"/>
              <a:t>Icons should always be one color. </a:t>
            </a:r>
          </a:p>
          <a:p>
            <a:pPr>
              <a:lnSpc>
                <a:spcPts val="3100"/>
              </a:lnSpc>
            </a:pPr>
            <a:r>
              <a:rPr lang="en-US" sz="2000" dirty="0"/>
              <a:t>Icon should either be filled or outlined and never use both in the same presentation. </a:t>
            </a:r>
          </a:p>
        </p:txBody>
      </p:sp>
    </p:spTree>
    <p:extLst>
      <p:ext uri="{BB962C8B-B14F-4D97-AF65-F5344CB8AC3E}">
        <p14:creationId xmlns:p14="http://schemas.microsoft.com/office/powerpoint/2010/main" val="3283345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293D4F7E-5024-4516-AA82-15C9701BEEEE}"/>
              </a:ext>
            </a:extLst>
          </p:cNvPr>
          <p:cNvSpPr>
            <a:spLocks noGrp="1"/>
          </p:cNvSpPr>
          <p:nvPr>
            <p:ph type="title"/>
          </p:nvPr>
        </p:nvSpPr>
        <p:spPr>
          <a:xfrm>
            <a:off x="738188" y="452438"/>
            <a:ext cx="10715625" cy="742950"/>
          </a:xfrm>
        </p:spPr>
        <p:txBody>
          <a:bodyPr>
            <a:normAutofit fontScale="90000"/>
          </a:bodyPr>
          <a:lstStyle/>
          <a:p>
            <a:r>
              <a:rPr lang="en-US" dirty="0"/>
              <a:t>This is an example of a two-line header, if needed. We recommend keeping headlines to one line.</a:t>
            </a:r>
          </a:p>
        </p:txBody>
      </p:sp>
      <p:sp>
        <p:nvSpPr>
          <p:cNvPr id="4" name="Content Placeholder 3">
            <a:extLst>
              <a:ext uri="{FF2B5EF4-FFF2-40B4-BE49-F238E27FC236}">
                <a16:creationId xmlns:a16="http://schemas.microsoft.com/office/drawing/2014/main" id="{C4D4A4D6-A99F-4E70-8091-40F45100D61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45700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F347DD2F-BBCB-4539-B60B-9676141FC2F3}"/>
              </a:ext>
            </a:extLst>
          </p:cNvPr>
          <p:cNvSpPr>
            <a:spLocks noGrp="1"/>
          </p:cNvSpPr>
          <p:nvPr>
            <p:ph type="title"/>
          </p:nvPr>
        </p:nvSpPr>
        <p:spPr>
          <a:xfrm>
            <a:off x="738189" y="452440"/>
            <a:ext cx="10715627" cy="743347"/>
          </a:xfrm>
        </p:spPr>
        <p:txBody>
          <a:bodyPr/>
          <a:lstStyle/>
          <a:p>
            <a:r>
              <a:rPr lang="en-US" dirty="0"/>
              <a:t>Contact Slide Option 1</a:t>
            </a:r>
          </a:p>
        </p:txBody>
      </p:sp>
      <p:sp>
        <p:nvSpPr>
          <p:cNvPr id="6" name="Content Placeholder 1">
            <a:extLst>
              <a:ext uri="{FF2B5EF4-FFF2-40B4-BE49-F238E27FC236}">
                <a16:creationId xmlns:a16="http://schemas.microsoft.com/office/drawing/2014/main" id="{5C96E84A-A866-4878-80BC-50C1B21CC736}"/>
              </a:ext>
            </a:extLst>
          </p:cNvPr>
          <p:cNvSpPr>
            <a:spLocks noGrp="1"/>
          </p:cNvSpPr>
          <p:nvPr>
            <p:ph idx="1"/>
          </p:nvPr>
        </p:nvSpPr>
        <p:spPr>
          <a:xfrm>
            <a:off x="738189" y="1524000"/>
            <a:ext cx="10715627" cy="4106412"/>
          </a:xfrm>
        </p:spPr>
        <p:txBody>
          <a:bodyPr/>
          <a:lstStyle/>
          <a:p>
            <a:pPr>
              <a:lnSpc>
                <a:spcPct val="100000"/>
              </a:lnSpc>
              <a:spcBef>
                <a:spcPct val="0"/>
              </a:spcBef>
              <a:buNone/>
            </a:pPr>
            <a:r>
              <a:rPr lang="en-US" altLang="en-US" dirty="0"/>
              <a:t>First Name Last Name</a:t>
            </a:r>
          </a:p>
          <a:p>
            <a:pPr>
              <a:lnSpc>
                <a:spcPct val="100000"/>
              </a:lnSpc>
              <a:spcBef>
                <a:spcPct val="0"/>
              </a:spcBef>
              <a:buNone/>
            </a:pPr>
            <a:r>
              <a:rPr lang="en-US" altLang="en-US" dirty="0"/>
              <a:t>Title</a:t>
            </a:r>
          </a:p>
          <a:p>
            <a:pPr>
              <a:lnSpc>
                <a:spcPct val="100000"/>
              </a:lnSpc>
              <a:spcBef>
                <a:spcPct val="0"/>
              </a:spcBef>
              <a:buNone/>
            </a:pPr>
            <a:r>
              <a:rPr lang="en-US" altLang="en-US" u="sng" dirty="0">
                <a:solidFill>
                  <a:srgbClr val="005288"/>
                </a:solidFill>
                <a:hlinkClick r:id="rId2"/>
              </a:rPr>
              <a:t>Email.Address@fema.dhs.gov</a:t>
            </a:r>
            <a:endParaRPr lang="en-US" altLang="en-US" u="sng" dirty="0">
              <a:solidFill>
                <a:srgbClr val="005288"/>
              </a:solidFill>
            </a:endParaRPr>
          </a:p>
          <a:p>
            <a:pPr>
              <a:lnSpc>
                <a:spcPct val="100000"/>
              </a:lnSpc>
              <a:spcBef>
                <a:spcPct val="0"/>
              </a:spcBef>
              <a:buNone/>
            </a:pPr>
            <a:endParaRPr lang="en-US" altLang="en-US" u="sng" dirty="0">
              <a:solidFill>
                <a:srgbClr val="005288"/>
              </a:solidFill>
            </a:endParaRPr>
          </a:p>
          <a:p>
            <a:pPr>
              <a:lnSpc>
                <a:spcPct val="100000"/>
              </a:lnSpc>
              <a:spcBef>
                <a:spcPct val="0"/>
              </a:spcBef>
              <a:buNone/>
            </a:pPr>
            <a:endParaRPr lang="en-US" altLang="en-US" dirty="0"/>
          </a:p>
          <a:p>
            <a:pPr>
              <a:lnSpc>
                <a:spcPct val="100000"/>
              </a:lnSpc>
              <a:spcBef>
                <a:spcPct val="0"/>
              </a:spcBef>
              <a:buNone/>
            </a:pPr>
            <a:r>
              <a:rPr lang="en-US" altLang="en-US" dirty="0"/>
              <a:t>First Name Last Name</a:t>
            </a:r>
          </a:p>
          <a:p>
            <a:pPr>
              <a:lnSpc>
                <a:spcPct val="100000"/>
              </a:lnSpc>
              <a:spcBef>
                <a:spcPct val="0"/>
              </a:spcBef>
              <a:buNone/>
            </a:pPr>
            <a:r>
              <a:rPr lang="en-US" altLang="en-US" dirty="0"/>
              <a:t>Title</a:t>
            </a:r>
          </a:p>
          <a:p>
            <a:pPr>
              <a:lnSpc>
                <a:spcPct val="100000"/>
              </a:lnSpc>
              <a:spcBef>
                <a:spcPct val="0"/>
              </a:spcBef>
              <a:buNone/>
            </a:pPr>
            <a:r>
              <a:rPr lang="en-US" altLang="en-US" u="sng" dirty="0">
                <a:solidFill>
                  <a:srgbClr val="005288"/>
                </a:solidFill>
                <a:hlinkClick r:id="rId3">
                  <a:extLst>
                    <a:ext uri="{A12FA001-AC4F-418D-AE19-62706E023703}">
                      <ahyp:hlinkClr xmlns:ahyp="http://schemas.microsoft.com/office/drawing/2018/hyperlinkcolor" val="tx"/>
                    </a:ext>
                  </a:extLst>
                </a:hlinkClick>
              </a:rPr>
              <a:t>Email.Address</a:t>
            </a:r>
            <a:r>
              <a:rPr lang="en-US" altLang="en-US" u="sng" dirty="0">
                <a:solidFill>
                  <a:srgbClr val="005288"/>
                </a:solidFill>
              </a:rPr>
              <a:t>@fema.dhs.gov</a:t>
            </a:r>
          </a:p>
          <a:p>
            <a:pPr>
              <a:lnSpc>
                <a:spcPct val="100000"/>
              </a:lnSpc>
              <a:spcBef>
                <a:spcPct val="0"/>
              </a:spcBef>
              <a:buNone/>
            </a:pPr>
            <a:endParaRPr lang="en-US" altLang="en-US" u="sng" dirty="0">
              <a:solidFill>
                <a:srgbClr val="005288"/>
              </a:solidFill>
            </a:endParaRPr>
          </a:p>
          <a:p>
            <a:pPr marL="0" indent="0">
              <a:buNone/>
            </a:pPr>
            <a:endParaRPr lang="en-US" dirty="0"/>
          </a:p>
        </p:txBody>
      </p:sp>
      <p:sp>
        <p:nvSpPr>
          <p:cNvPr id="8" name="TextBox 7" descr="Empty box placeholder with text Picture here">
            <a:extLst>
              <a:ext uri="{FF2B5EF4-FFF2-40B4-BE49-F238E27FC236}">
                <a16:creationId xmlns:a16="http://schemas.microsoft.com/office/drawing/2014/main" id="{9DE9A54B-125F-447D-9867-954FC5661D3D}"/>
              </a:ext>
            </a:extLst>
          </p:cNvPr>
          <p:cNvSpPr txBox="1"/>
          <p:nvPr/>
        </p:nvSpPr>
        <p:spPr>
          <a:xfrm>
            <a:off x="7083534" y="1637736"/>
            <a:ext cx="1666535" cy="1143000"/>
          </a:xfrm>
          <a:prstGeom prst="rect">
            <a:avLst/>
          </a:prstGeom>
          <a:noFill/>
          <a:ln>
            <a:solidFill>
              <a:srgbClr val="5A5B5D"/>
            </a:solidFill>
          </a:ln>
        </p:spPr>
        <p:txBody>
          <a:bodyPr wrap="square" rtlCol="0">
            <a:spAutoFit/>
          </a:bodyPr>
          <a:lstStyle/>
          <a:p>
            <a:endParaRPr lang="en-US" dirty="0"/>
          </a:p>
        </p:txBody>
      </p:sp>
      <p:sp>
        <p:nvSpPr>
          <p:cNvPr id="9" name="TextBox 8">
            <a:extLst>
              <a:ext uri="{FF2B5EF4-FFF2-40B4-BE49-F238E27FC236}">
                <a16:creationId xmlns:a16="http://schemas.microsoft.com/office/drawing/2014/main" id="{503F8F90-A103-4B5D-8EE5-05E5C56BC13C}"/>
              </a:ext>
            </a:extLst>
          </p:cNvPr>
          <p:cNvSpPr txBox="1"/>
          <p:nvPr/>
        </p:nvSpPr>
        <p:spPr>
          <a:xfrm>
            <a:off x="7112110" y="2136324"/>
            <a:ext cx="1602243" cy="261610"/>
          </a:xfrm>
          <a:prstGeom prst="rect">
            <a:avLst/>
          </a:prstGeom>
          <a:noFill/>
        </p:spPr>
        <p:txBody>
          <a:bodyPr wrap="square" rtlCol="0">
            <a:spAutoFit/>
          </a:bodyPr>
          <a:lstStyle/>
          <a:p>
            <a:pPr algn="ctr"/>
            <a:r>
              <a:rPr lang="en-US" sz="1100" dirty="0"/>
              <a:t>Picture here</a:t>
            </a:r>
          </a:p>
        </p:txBody>
      </p:sp>
      <p:sp>
        <p:nvSpPr>
          <p:cNvPr id="10" name="TextBox 9" descr="Empty box placeholder with text Picture here">
            <a:extLst>
              <a:ext uri="{FF2B5EF4-FFF2-40B4-BE49-F238E27FC236}">
                <a16:creationId xmlns:a16="http://schemas.microsoft.com/office/drawing/2014/main" id="{B22F138F-34B4-4729-BBC3-2419233A7185}"/>
              </a:ext>
            </a:extLst>
          </p:cNvPr>
          <p:cNvSpPr txBox="1"/>
          <p:nvPr/>
        </p:nvSpPr>
        <p:spPr>
          <a:xfrm>
            <a:off x="7083534" y="3324115"/>
            <a:ext cx="1666537" cy="1143000"/>
          </a:xfrm>
          <a:prstGeom prst="rect">
            <a:avLst/>
          </a:prstGeom>
          <a:noFill/>
          <a:ln>
            <a:solidFill>
              <a:srgbClr val="5A5B5D"/>
            </a:solidFill>
          </a:ln>
        </p:spPr>
        <p:txBody>
          <a:bodyPr wrap="square" rtlCol="0">
            <a:spAutoFit/>
          </a:bodyPr>
          <a:lstStyle/>
          <a:p>
            <a:endParaRPr lang="en-US" dirty="0"/>
          </a:p>
        </p:txBody>
      </p:sp>
      <p:sp>
        <p:nvSpPr>
          <p:cNvPr id="11" name="TextBox 10">
            <a:extLst>
              <a:ext uri="{FF2B5EF4-FFF2-40B4-BE49-F238E27FC236}">
                <a16:creationId xmlns:a16="http://schemas.microsoft.com/office/drawing/2014/main" id="{FF28BBE9-80A1-4016-8E54-2592F1BDBBD2}"/>
              </a:ext>
            </a:extLst>
          </p:cNvPr>
          <p:cNvSpPr txBox="1"/>
          <p:nvPr/>
        </p:nvSpPr>
        <p:spPr>
          <a:xfrm>
            <a:off x="7083534" y="3764810"/>
            <a:ext cx="1602244" cy="261610"/>
          </a:xfrm>
          <a:prstGeom prst="rect">
            <a:avLst/>
          </a:prstGeom>
          <a:noFill/>
        </p:spPr>
        <p:txBody>
          <a:bodyPr wrap="square" rtlCol="0">
            <a:spAutoFit/>
          </a:bodyPr>
          <a:lstStyle/>
          <a:p>
            <a:pPr algn="ctr"/>
            <a:r>
              <a:rPr lang="en-US" sz="1100" dirty="0"/>
              <a:t>Picture here</a:t>
            </a:r>
          </a:p>
        </p:txBody>
      </p:sp>
    </p:spTree>
    <p:extLst>
      <p:ext uri="{BB962C8B-B14F-4D97-AF65-F5344CB8AC3E}">
        <p14:creationId xmlns:p14="http://schemas.microsoft.com/office/powerpoint/2010/main" val="3751092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DB8F0-17F5-734B-952C-0DEA2ADE6CA0}"/>
              </a:ext>
            </a:extLst>
          </p:cNvPr>
          <p:cNvSpPr>
            <a:spLocks noGrp="1"/>
          </p:cNvSpPr>
          <p:nvPr>
            <p:ph type="title"/>
          </p:nvPr>
        </p:nvSpPr>
        <p:spPr>
          <a:xfrm>
            <a:off x="905713" y="275669"/>
            <a:ext cx="10715627" cy="743347"/>
          </a:xfrm>
        </p:spPr>
        <p:txBody>
          <a:bodyPr/>
          <a:lstStyle/>
          <a:p>
            <a:r>
              <a:rPr lang="en-US" dirty="0"/>
              <a:t>Contact Slide Option 2</a:t>
            </a:r>
          </a:p>
        </p:txBody>
      </p:sp>
      <p:grpSp>
        <p:nvGrpSpPr>
          <p:cNvPr id="3" name="Group 2" descr="Contact Slide Option 2 group">
            <a:extLst>
              <a:ext uri="{FF2B5EF4-FFF2-40B4-BE49-F238E27FC236}">
                <a16:creationId xmlns:a16="http://schemas.microsoft.com/office/drawing/2014/main" id="{F8B47473-8649-494B-A0EB-B58523C16865}"/>
              </a:ext>
            </a:extLst>
          </p:cNvPr>
          <p:cNvGrpSpPr/>
          <p:nvPr/>
        </p:nvGrpSpPr>
        <p:grpSpPr>
          <a:xfrm>
            <a:off x="3048000" y="2032728"/>
            <a:ext cx="6096000" cy="3914500"/>
            <a:chOff x="3048000" y="2032728"/>
            <a:chExt cx="6096000" cy="3914500"/>
          </a:xfrm>
        </p:grpSpPr>
        <p:sp>
          <p:nvSpPr>
            <p:cNvPr id="6" name="Rectangle 5">
              <a:extLst>
                <a:ext uri="{FF2B5EF4-FFF2-40B4-BE49-F238E27FC236}">
                  <a16:creationId xmlns:a16="http://schemas.microsoft.com/office/drawing/2014/main" id="{AFE754E2-F4FB-8E4E-98EB-82D6BA5E5617}"/>
                </a:ext>
              </a:extLst>
            </p:cNvPr>
            <p:cNvSpPr/>
            <p:nvPr/>
          </p:nvSpPr>
          <p:spPr>
            <a:xfrm>
              <a:off x="3048000" y="2032728"/>
              <a:ext cx="6096000" cy="1200329"/>
            </a:xfrm>
            <a:prstGeom prst="rect">
              <a:avLst/>
            </a:prstGeom>
          </p:spPr>
          <p:txBody>
            <a:bodyPr>
              <a:spAutoFit/>
            </a:bodyPr>
            <a:lstStyle/>
            <a:p>
              <a:pPr algn="ctr">
                <a:lnSpc>
                  <a:spcPct val="100000"/>
                </a:lnSpc>
                <a:spcBef>
                  <a:spcPct val="0"/>
                </a:spcBef>
                <a:buNone/>
              </a:pPr>
              <a:r>
                <a:rPr lang="en-US" altLang="en-US" dirty="0">
                  <a:solidFill>
                    <a:schemeClr val="bg1"/>
                  </a:solidFill>
                </a:rPr>
                <a:t>First Name Last Name</a:t>
              </a:r>
            </a:p>
            <a:p>
              <a:pPr algn="ctr">
                <a:lnSpc>
                  <a:spcPct val="100000"/>
                </a:lnSpc>
                <a:spcBef>
                  <a:spcPct val="0"/>
                </a:spcBef>
                <a:buNone/>
              </a:pPr>
              <a:r>
                <a:rPr lang="en-US" altLang="en-US" dirty="0">
                  <a:solidFill>
                    <a:schemeClr val="bg1"/>
                  </a:solidFill>
                </a:rPr>
                <a:t>Title</a:t>
              </a:r>
            </a:p>
            <a:p>
              <a:pPr algn="ctr">
                <a:lnSpc>
                  <a:spcPct val="100000"/>
                </a:lnSpc>
                <a:spcBef>
                  <a:spcPct val="0"/>
                </a:spcBef>
                <a:buNone/>
              </a:pPr>
              <a:r>
                <a:rPr lang="en-US" altLang="en-US" u="sng" dirty="0">
                  <a:solidFill>
                    <a:schemeClr val="bg1"/>
                  </a:solidFill>
                  <a:hlinkClick r:id="rId3">
                    <a:extLst>
                      <a:ext uri="{A12FA001-AC4F-418D-AE19-62706E023703}">
                        <ahyp:hlinkClr xmlns:ahyp="http://schemas.microsoft.com/office/drawing/2018/hyperlinkcolor" val="tx"/>
                      </a:ext>
                    </a:extLst>
                  </a:hlinkClick>
                </a:rPr>
                <a:t>Email.Address</a:t>
              </a:r>
              <a:r>
                <a:rPr lang="en-US" altLang="en-US" u="sng" dirty="0">
                  <a:solidFill>
                    <a:schemeClr val="bg1"/>
                  </a:solidFill>
                </a:rPr>
                <a:t>@fema.dhs.gov</a:t>
              </a:r>
            </a:p>
            <a:p>
              <a:pPr algn="ctr">
                <a:lnSpc>
                  <a:spcPct val="100000"/>
                </a:lnSpc>
                <a:spcBef>
                  <a:spcPct val="0"/>
                </a:spcBef>
                <a:buNone/>
              </a:pPr>
              <a:endParaRPr lang="en-US" altLang="en-US" u="sng" dirty="0">
                <a:solidFill>
                  <a:schemeClr val="bg1"/>
                </a:solidFill>
              </a:endParaRPr>
            </a:p>
          </p:txBody>
        </p:sp>
        <p:pic>
          <p:nvPicPr>
            <p:cNvPr id="5" name="Picture 4" descr="Federal Emergency Management Agency (FEMA) Seal">
              <a:extLst>
                <a:ext uri="{FF2B5EF4-FFF2-40B4-BE49-F238E27FC236}">
                  <a16:creationId xmlns:a16="http://schemas.microsoft.com/office/drawing/2014/main" id="{6BB693A3-D63F-4E42-A384-55677088ABDA}"/>
                </a:ext>
              </a:extLst>
            </p:cNvPr>
            <p:cNvPicPr>
              <a:picLocks noChangeAspect="1"/>
            </p:cNvPicPr>
            <p:nvPr/>
          </p:nvPicPr>
          <p:blipFill>
            <a:blip r:embed="rId4"/>
            <a:stretch>
              <a:fillRect/>
            </a:stretch>
          </p:blipFill>
          <p:spPr>
            <a:xfrm>
              <a:off x="3813628" y="4517135"/>
              <a:ext cx="4013200" cy="1430093"/>
            </a:xfrm>
            <a:prstGeom prst="rect">
              <a:avLst/>
            </a:prstGeom>
          </p:spPr>
        </p:pic>
      </p:grpSp>
    </p:spTree>
    <p:extLst>
      <p:ext uri="{BB962C8B-B14F-4D97-AF65-F5344CB8AC3E}">
        <p14:creationId xmlns:p14="http://schemas.microsoft.com/office/powerpoint/2010/main" val="3586083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3AFF3A-504B-C343-8D00-2FFF37AB37EC}"/>
              </a:ext>
            </a:extLst>
          </p:cNvPr>
          <p:cNvSpPr>
            <a:spLocks noGrp="1"/>
          </p:cNvSpPr>
          <p:nvPr>
            <p:ph type="title"/>
          </p:nvPr>
        </p:nvSpPr>
        <p:spPr>
          <a:xfrm>
            <a:off x="2077640" y="2404513"/>
            <a:ext cx="8036720" cy="743347"/>
          </a:xfrm>
        </p:spPr>
        <p:txBody>
          <a:bodyPr/>
          <a:lstStyle/>
          <a:p>
            <a:pPr algn="ctr"/>
            <a:r>
              <a:rPr lang="en-US" dirty="0"/>
              <a:t>Thank you for using this template.</a:t>
            </a:r>
          </a:p>
        </p:txBody>
      </p:sp>
      <p:pic>
        <p:nvPicPr>
          <p:cNvPr id="5" name="Picture 4" descr="Federal Emergency Management Agency (FEMA) Seal">
            <a:extLst>
              <a:ext uri="{FF2B5EF4-FFF2-40B4-BE49-F238E27FC236}">
                <a16:creationId xmlns:a16="http://schemas.microsoft.com/office/drawing/2014/main" id="{6BB693A3-D63F-4E42-A384-55677088ABDA}"/>
              </a:ext>
            </a:extLst>
          </p:cNvPr>
          <p:cNvPicPr>
            <a:picLocks noChangeAspect="1"/>
          </p:cNvPicPr>
          <p:nvPr/>
        </p:nvPicPr>
        <p:blipFill>
          <a:blip r:embed="rId2"/>
          <a:stretch>
            <a:fillRect/>
          </a:stretch>
        </p:blipFill>
        <p:spPr>
          <a:xfrm>
            <a:off x="3530600" y="3954254"/>
            <a:ext cx="4584700" cy="1633746"/>
          </a:xfrm>
          <a:prstGeom prst="rect">
            <a:avLst/>
          </a:prstGeom>
        </p:spPr>
      </p:pic>
    </p:spTree>
    <p:extLst>
      <p:ext uri="{BB962C8B-B14F-4D97-AF65-F5344CB8AC3E}">
        <p14:creationId xmlns:p14="http://schemas.microsoft.com/office/powerpoint/2010/main" val="3442386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9357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D30FE-9960-F841-B34B-6E1863A60F71}"/>
              </a:ext>
            </a:extLst>
          </p:cNvPr>
          <p:cNvSpPr>
            <a:spLocks noGrp="1"/>
          </p:cNvSpPr>
          <p:nvPr>
            <p:ph type="title"/>
          </p:nvPr>
        </p:nvSpPr>
        <p:spPr/>
        <p:txBody>
          <a:bodyPr/>
          <a:lstStyle/>
          <a:p>
            <a:r>
              <a:rPr lang="en-US" dirty="0"/>
              <a:t>Divider Slide (Option 1)</a:t>
            </a:r>
          </a:p>
        </p:txBody>
      </p:sp>
      <p:sp>
        <p:nvSpPr>
          <p:cNvPr id="3" name="Text Placeholder 2">
            <a:extLst>
              <a:ext uri="{FF2B5EF4-FFF2-40B4-BE49-F238E27FC236}">
                <a16:creationId xmlns:a16="http://schemas.microsoft.com/office/drawing/2014/main" id="{E88ADCCF-C737-7A41-A8A1-0E660483818F}"/>
              </a:ext>
            </a:extLst>
          </p:cNvPr>
          <p:cNvSpPr>
            <a:spLocks noGrp="1"/>
          </p:cNvSpPr>
          <p:nvPr>
            <p:ph type="body" sz="quarter" idx="10"/>
          </p:nvPr>
        </p:nvSpPr>
        <p:spPr/>
        <p:txBody>
          <a:bodyPr/>
          <a:lstStyle/>
          <a:p>
            <a:r>
              <a:rPr lang="en-US" dirty="0"/>
              <a:t>This is a divider slide</a:t>
            </a:r>
          </a:p>
        </p:txBody>
      </p:sp>
    </p:spTree>
    <p:extLst>
      <p:ext uri="{BB962C8B-B14F-4D97-AF65-F5344CB8AC3E}">
        <p14:creationId xmlns:p14="http://schemas.microsoft.com/office/powerpoint/2010/main" val="925740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D06A6-CBC7-614C-89CB-0FE999A80830}"/>
              </a:ext>
            </a:extLst>
          </p:cNvPr>
          <p:cNvSpPr>
            <a:spLocks noGrp="1"/>
          </p:cNvSpPr>
          <p:nvPr>
            <p:ph type="title"/>
          </p:nvPr>
        </p:nvSpPr>
        <p:spPr/>
        <p:txBody>
          <a:bodyPr/>
          <a:lstStyle/>
          <a:p>
            <a:r>
              <a:rPr lang="en-US" dirty="0"/>
              <a:t>Divider Slide + Image (Option 2)</a:t>
            </a:r>
          </a:p>
        </p:txBody>
      </p:sp>
      <p:sp>
        <p:nvSpPr>
          <p:cNvPr id="3" name="Text Placeholder 2">
            <a:extLst>
              <a:ext uri="{FF2B5EF4-FFF2-40B4-BE49-F238E27FC236}">
                <a16:creationId xmlns:a16="http://schemas.microsoft.com/office/drawing/2014/main" id="{595C2D88-F299-B447-A67E-98CF51252610}"/>
              </a:ext>
            </a:extLst>
          </p:cNvPr>
          <p:cNvSpPr>
            <a:spLocks noGrp="1"/>
          </p:cNvSpPr>
          <p:nvPr>
            <p:ph type="body" sz="quarter" idx="10"/>
          </p:nvPr>
        </p:nvSpPr>
        <p:spPr/>
        <p:txBody>
          <a:bodyPr/>
          <a:lstStyle/>
          <a:p>
            <a:r>
              <a:rPr lang="en-US" dirty="0"/>
              <a:t>This is a divider slide + Image</a:t>
            </a:r>
          </a:p>
          <a:p>
            <a:r>
              <a:rPr lang="en-US" i="1" dirty="0"/>
              <a:t>[background image is placeholder only, read slide 6 to change out]</a:t>
            </a:r>
          </a:p>
        </p:txBody>
      </p:sp>
    </p:spTree>
    <p:extLst>
      <p:ext uri="{BB962C8B-B14F-4D97-AF65-F5344CB8AC3E}">
        <p14:creationId xmlns:p14="http://schemas.microsoft.com/office/powerpoint/2010/main" val="645892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B53A1-677B-4357-82B4-8C2AC5D648CF}"/>
              </a:ext>
            </a:extLst>
          </p:cNvPr>
          <p:cNvSpPr>
            <a:spLocks noGrp="1"/>
          </p:cNvSpPr>
          <p:nvPr>
            <p:ph type="title"/>
          </p:nvPr>
        </p:nvSpPr>
        <p:spPr/>
        <p:txBody>
          <a:bodyPr/>
          <a:lstStyle/>
          <a:p>
            <a:r>
              <a:rPr lang="en-US" dirty="0"/>
              <a:t>Best practices for presentation design</a:t>
            </a:r>
          </a:p>
        </p:txBody>
      </p:sp>
      <p:sp>
        <p:nvSpPr>
          <p:cNvPr id="4" name="Content Placeholder 3">
            <a:extLst>
              <a:ext uri="{FF2B5EF4-FFF2-40B4-BE49-F238E27FC236}">
                <a16:creationId xmlns:a16="http://schemas.microsoft.com/office/drawing/2014/main" id="{1EA7654D-C9F8-4B0C-88EB-BD94754C9B50}"/>
              </a:ext>
            </a:extLst>
          </p:cNvPr>
          <p:cNvSpPr>
            <a:spLocks noGrp="1"/>
          </p:cNvSpPr>
          <p:nvPr>
            <p:ph idx="1"/>
          </p:nvPr>
        </p:nvSpPr>
        <p:spPr/>
        <p:txBody>
          <a:bodyPr/>
          <a:lstStyle/>
          <a:p>
            <a:r>
              <a:rPr lang="en-US" dirty="0"/>
              <a:t>Make an outline first. </a:t>
            </a:r>
          </a:p>
          <a:p>
            <a:r>
              <a:rPr lang="en-US" dirty="0"/>
              <a:t>Use powerful images. </a:t>
            </a:r>
          </a:p>
          <a:p>
            <a:r>
              <a:rPr lang="en-US" dirty="0"/>
              <a:t>Include only one idea per slide. </a:t>
            </a:r>
          </a:p>
          <a:p>
            <a:r>
              <a:rPr lang="en-US" dirty="0"/>
              <a:t>Use slides for emphasis, not exposition. </a:t>
            </a:r>
          </a:p>
          <a:p>
            <a:r>
              <a:rPr lang="en-US" dirty="0"/>
              <a:t>Ask great questions. </a:t>
            </a:r>
          </a:p>
          <a:p>
            <a:endParaRPr lang="en-US" dirty="0"/>
          </a:p>
        </p:txBody>
      </p:sp>
    </p:spTree>
    <p:extLst>
      <p:ext uri="{BB962C8B-B14F-4D97-AF65-F5344CB8AC3E}">
        <p14:creationId xmlns:p14="http://schemas.microsoft.com/office/powerpoint/2010/main" val="1415448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645E46-1F59-4CD6-B2A5-267C5B041CC3}"/>
              </a:ext>
            </a:extLst>
          </p:cNvPr>
          <p:cNvSpPr>
            <a:spLocks noGrp="1"/>
          </p:cNvSpPr>
          <p:nvPr>
            <p:ph type="title"/>
          </p:nvPr>
        </p:nvSpPr>
        <p:spPr>
          <a:xfrm>
            <a:off x="6619773" y="1066122"/>
            <a:ext cx="4833555" cy="743347"/>
          </a:xfrm>
        </p:spPr>
        <p:txBody>
          <a:bodyPr>
            <a:normAutofit fontScale="90000"/>
          </a:bodyPr>
          <a:lstStyle/>
          <a:p>
            <a:r>
              <a:rPr lang="en-US" dirty="0"/>
              <a:t>Change out Placeholder Image</a:t>
            </a:r>
          </a:p>
        </p:txBody>
      </p:sp>
      <p:sp>
        <p:nvSpPr>
          <p:cNvPr id="2" name="Content Placeholder 1">
            <a:extLst>
              <a:ext uri="{FF2B5EF4-FFF2-40B4-BE49-F238E27FC236}">
                <a16:creationId xmlns:a16="http://schemas.microsoft.com/office/drawing/2014/main" id="{492E3CD5-BBFA-4B72-9CCC-51450F307B00}"/>
              </a:ext>
            </a:extLst>
          </p:cNvPr>
          <p:cNvSpPr>
            <a:spLocks noGrp="1"/>
          </p:cNvSpPr>
          <p:nvPr>
            <p:ph sz="half" idx="1"/>
          </p:nvPr>
        </p:nvSpPr>
        <p:spPr>
          <a:xfrm>
            <a:off x="6619773" y="1809469"/>
            <a:ext cx="5268383" cy="3717544"/>
          </a:xfrm>
        </p:spPr>
        <p:txBody>
          <a:bodyPr>
            <a:normAutofit fontScale="92500" lnSpcReduction="10000"/>
          </a:bodyPr>
          <a:lstStyle/>
          <a:p>
            <a:r>
              <a:rPr lang="en-US" dirty="0"/>
              <a:t>View tab – select “Slide Master”</a:t>
            </a:r>
          </a:p>
          <a:p>
            <a:pPr lvl="1"/>
            <a:r>
              <a:rPr lang="en-US" dirty="0"/>
              <a:t>Select corner of image and grab blue overlay. Slide over to see image.</a:t>
            </a:r>
          </a:p>
          <a:p>
            <a:pPr lvl="1"/>
            <a:r>
              <a:rPr lang="en-US" dirty="0"/>
              <a:t>Right click image select “Change Picture”, select “From a File, select “Image, Open”</a:t>
            </a:r>
          </a:p>
          <a:p>
            <a:pPr lvl="2"/>
            <a:r>
              <a:rPr lang="en-US" dirty="0"/>
              <a:t>size new image to fit in the given frame.</a:t>
            </a:r>
          </a:p>
          <a:p>
            <a:pPr lvl="1"/>
            <a:r>
              <a:rPr lang="en-US" dirty="0"/>
              <a:t>Select corner of blue overlay and place blue overlay back over entire image.</a:t>
            </a:r>
          </a:p>
          <a:p>
            <a:pPr lvl="1"/>
            <a:r>
              <a:rPr lang="en-US" dirty="0"/>
              <a:t>Close Master View located in top ribbon.</a:t>
            </a:r>
          </a:p>
          <a:p>
            <a:r>
              <a:rPr lang="en-US" dirty="0"/>
              <a:t>Do not type while in Master Slides, exit the Master Slides view then type text. </a:t>
            </a:r>
          </a:p>
          <a:p>
            <a:endParaRPr lang="en-US" dirty="0"/>
          </a:p>
        </p:txBody>
      </p:sp>
    </p:spTree>
    <p:extLst>
      <p:ext uri="{BB962C8B-B14F-4D97-AF65-F5344CB8AC3E}">
        <p14:creationId xmlns:p14="http://schemas.microsoft.com/office/powerpoint/2010/main" val="2600141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D22310-98F4-9248-B315-7AD48F0A98BA}"/>
              </a:ext>
            </a:extLst>
          </p:cNvPr>
          <p:cNvSpPr>
            <a:spLocks noGrp="1"/>
          </p:cNvSpPr>
          <p:nvPr>
            <p:ph type="title"/>
          </p:nvPr>
        </p:nvSpPr>
        <p:spPr/>
        <p:txBody>
          <a:bodyPr/>
          <a:lstStyle/>
          <a:p>
            <a:r>
              <a:rPr lang="en-US" dirty="0"/>
              <a:t>This is another title</a:t>
            </a:r>
          </a:p>
        </p:txBody>
      </p:sp>
      <p:sp>
        <p:nvSpPr>
          <p:cNvPr id="4" name="Content Placeholder 3">
            <a:extLst>
              <a:ext uri="{FF2B5EF4-FFF2-40B4-BE49-F238E27FC236}">
                <a16:creationId xmlns:a16="http://schemas.microsoft.com/office/drawing/2014/main" id="{56B88B6B-5A56-8B4D-8061-3CE4391864FF}"/>
              </a:ext>
            </a:extLst>
          </p:cNvPr>
          <p:cNvSpPr>
            <a:spLocks noGrp="1"/>
          </p:cNvSpPr>
          <p:nvPr>
            <p:ph sz="half" idx="2"/>
          </p:nvPr>
        </p:nvSpPr>
        <p:spPr/>
        <p:txBody>
          <a:bodyPr/>
          <a:lstStyle/>
          <a:p>
            <a:r>
              <a:rPr lang="en-US" dirty="0"/>
              <a:t>This is a bullet</a:t>
            </a:r>
          </a:p>
          <a:p>
            <a:r>
              <a:rPr lang="en-US" dirty="0"/>
              <a:t>This is a bullet</a:t>
            </a:r>
          </a:p>
          <a:p>
            <a:pPr lvl="1"/>
            <a:r>
              <a:rPr lang="en-US" dirty="0"/>
              <a:t>Second bullet</a:t>
            </a:r>
          </a:p>
          <a:p>
            <a:pPr lvl="2"/>
            <a:r>
              <a:rPr lang="en-US" dirty="0"/>
              <a:t>Third bullet</a:t>
            </a:r>
          </a:p>
          <a:p>
            <a:r>
              <a:rPr lang="en-US" dirty="0"/>
              <a:t>This is a bullet</a:t>
            </a:r>
          </a:p>
        </p:txBody>
      </p:sp>
      <p:sp>
        <p:nvSpPr>
          <p:cNvPr id="6" name="Content Placeholder 5">
            <a:extLst>
              <a:ext uri="{FF2B5EF4-FFF2-40B4-BE49-F238E27FC236}">
                <a16:creationId xmlns:a16="http://schemas.microsoft.com/office/drawing/2014/main" id="{BFBA351B-F5C7-6B49-A019-A6EEC9E24146}"/>
              </a:ext>
            </a:extLst>
          </p:cNvPr>
          <p:cNvSpPr>
            <a:spLocks noGrp="1"/>
          </p:cNvSpPr>
          <p:nvPr>
            <p:ph sz="quarter" idx="10"/>
          </p:nvPr>
        </p:nvSpPr>
        <p:spPr/>
        <p:txBody>
          <a:bodyPr/>
          <a:lstStyle/>
          <a:p>
            <a:r>
              <a:rPr lang="en-US" dirty="0"/>
              <a:t>Add image here</a:t>
            </a:r>
          </a:p>
        </p:txBody>
      </p:sp>
      <p:sp>
        <p:nvSpPr>
          <p:cNvPr id="2" name="Text Placeholder 1">
            <a:extLst>
              <a:ext uri="{FF2B5EF4-FFF2-40B4-BE49-F238E27FC236}">
                <a16:creationId xmlns:a16="http://schemas.microsoft.com/office/drawing/2014/main" id="{04C26987-BA0D-4BD8-8FCD-5113311C70D4}"/>
              </a:ext>
            </a:extLst>
          </p:cNvPr>
          <p:cNvSpPr>
            <a:spLocks noGrp="1"/>
          </p:cNvSpPr>
          <p:nvPr>
            <p:ph type="body" sz="quarter" idx="11"/>
          </p:nvPr>
        </p:nvSpPr>
        <p:spPr/>
        <p:txBody>
          <a:bodyPr/>
          <a:lstStyle/>
          <a:p>
            <a:endParaRPr lang="en-US" dirty="0"/>
          </a:p>
        </p:txBody>
      </p:sp>
      <p:sp>
        <p:nvSpPr>
          <p:cNvPr id="7" name="Text Placeholder 6">
            <a:extLst>
              <a:ext uri="{FF2B5EF4-FFF2-40B4-BE49-F238E27FC236}">
                <a16:creationId xmlns:a16="http://schemas.microsoft.com/office/drawing/2014/main" id="{30E3D6A8-D97C-414D-9640-A9190D9C0360}"/>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045591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B0A3A2-D0F9-A54B-B4DC-E00A962959C8}"/>
              </a:ext>
            </a:extLst>
          </p:cNvPr>
          <p:cNvSpPr>
            <a:spLocks noGrp="1"/>
          </p:cNvSpPr>
          <p:nvPr>
            <p:ph type="title"/>
          </p:nvPr>
        </p:nvSpPr>
        <p:spPr/>
        <p:txBody>
          <a:bodyPr/>
          <a:lstStyle/>
          <a:p>
            <a:r>
              <a:rPr lang="en-US" dirty="0"/>
              <a:t>Presentation design dos and don’ts</a:t>
            </a:r>
          </a:p>
        </p:txBody>
      </p:sp>
      <p:sp>
        <p:nvSpPr>
          <p:cNvPr id="5" name="Text Placeholder 4">
            <a:extLst>
              <a:ext uri="{FF2B5EF4-FFF2-40B4-BE49-F238E27FC236}">
                <a16:creationId xmlns:a16="http://schemas.microsoft.com/office/drawing/2014/main" id="{CE0D3D10-4DA8-FC48-A1F3-3137A42F887A}"/>
              </a:ext>
            </a:extLst>
          </p:cNvPr>
          <p:cNvSpPr>
            <a:spLocks noGrp="1"/>
          </p:cNvSpPr>
          <p:nvPr>
            <p:ph type="body" sz="quarter" idx="12"/>
          </p:nvPr>
        </p:nvSpPr>
        <p:spPr>
          <a:xfrm>
            <a:off x="711200" y="1464794"/>
            <a:ext cx="5131808" cy="371679"/>
          </a:xfrm>
        </p:spPr>
        <p:txBody>
          <a:bodyPr/>
          <a:lstStyle/>
          <a:p>
            <a:r>
              <a:rPr lang="en-US" dirty="0"/>
              <a:t>Do this</a:t>
            </a:r>
          </a:p>
        </p:txBody>
      </p:sp>
      <p:sp>
        <p:nvSpPr>
          <p:cNvPr id="2" name="Content Placeholder 1">
            <a:extLst>
              <a:ext uri="{FF2B5EF4-FFF2-40B4-BE49-F238E27FC236}">
                <a16:creationId xmlns:a16="http://schemas.microsoft.com/office/drawing/2014/main" id="{C251FA61-0D34-C846-BD69-D44978983F77}"/>
              </a:ext>
            </a:extLst>
          </p:cNvPr>
          <p:cNvSpPr>
            <a:spLocks noGrp="1"/>
          </p:cNvSpPr>
          <p:nvPr>
            <p:ph sz="half" idx="2"/>
          </p:nvPr>
        </p:nvSpPr>
        <p:spPr/>
        <p:txBody>
          <a:bodyPr>
            <a:normAutofit/>
          </a:bodyPr>
          <a:lstStyle/>
          <a:p>
            <a:r>
              <a:rPr lang="en-US" dirty="0"/>
              <a:t>Edit your slides down to the essentials. </a:t>
            </a:r>
          </a:p>
          <a:p>
            <a:r>
              <a:rPr lang="en-US" dirty="0"/>
              <a:t>Images should have space to breathe.</a:t>
            </a:r>
          </a:p>
          <a:p>
            <a:r>
              <a:rPr lang="en-US" dirty="0"/>
              <a:t>Use images, rather than text, to simplify complex ideas. </a:t>
            </a:r>
          </a:p>
          <a:p>
            <a:r>
              <a:rPr lang="en-US" dirty="0"/>
              <a:t>Include only one idea per slide.</a:t>
            </a:r>
          </a:p>
          <a:p>
            <a:r>
              <a:rPr lang="en-US" dirty="0"/>
              <a:t>Create an outline first. </a:t>
            </a:r>
          </a:p>
          <a:p>
            <a:r>
              <a:rPr lang="en-US" dirty="0"/>
              <a:t>Slide titles should be concise.</a:t>
            </a:r>
          </a:p>
          <a:p>
            <a:pPr marL="0" indent="0">
              <a:buNone/>
            </a:pPr>
            <a:endParaRPr lang="en-US" dirty="0"/>
          </a:p>
        </p:txBody>
      </p:sp>
      <p:sp>
        <p:nvSpPr>
          <p:cNvPr id="3" name="Text Placeholder 2">
            <a:extLst>
              <a:ext uri="{FF2B5EF4-FFF2-40B4-BE49-F238E27FC236}">
                <a16:creationId xmlns:a16="http://schemas.microsoft.com/office/drawing/2014/main" id="{B4CC39BD-1A7B-3249-8438-210CF04EDCA0}"/>
              </a:ext>
            </a:extLst>
          </p:cNvPr>
          <p:cNvSpPr>
            <a:spLocks noGrp="1"/>
          </p:cNvSpPr>
          <p:nvPr>
            <p:ph type="body" sz="quarter" idx="3"/>
          </p:nvPr>
        </p:nvSpPr>
        <p:spPr/>
        <p:txBody>
          <a:bodyPr/>
          <a:lstStyle/>
          <a:p>
            <a:r>
              <a:rPr lang="en-US" dirty="0"/>
              <a:t>Don’t do this</a:t>
            </a:r>
          </a:p>
        </p:txBody>
      </p:sp>
      <p:sp>
        <p:nvSpPr>
          <p:cNvPr id="4" name="Content Placeholder 3">
            <a:extLst>
              <a:ext uri="{FF2B5EF4-FFF2-40B4-BE49-F238E27FC236}">
                <a16:creationId xmlns:a16="http://schemas.microsoft.com/office/drawing/2014/main" id="{5C88F56D-CF6E-AB48-9398-CA82C9DCC7AF}"/>
              </a:ext>
            </a:extLst>
          </p:cNvPr>
          <p:cNvSpPr>
            <a:spLocks noGrp="1"/>
          </p:cNvSpPr>
          <p:nvPr>
            <p:ph sz="quarter" idx="4"/>
          </p:nvPr>
        </p:nvSpPr>
        <p:spPr/>
        <p:txBody>
          <a:bodyPr/>
          <a:lstStyle/>
          <a:p>
            <a:r>
              <a:rPr lang="en-US" dirty="0"/>
              <a:t>Don’t overfill your slides.</a:t>
            </a:r>
          </a:p>
          <a:p>
            <a:r>
              <a:rPr lang="en-US" dirty="0"/>
              <a:t>Don’t overlap the logo with content.  </a:t>
            </a:r>
          </a:p>
          <a:p>
            <a:r>
              <a:rPr lang="en-US" dirty="0"/>
              <a:t>Don’t use colors that are not in the FEMA color theme. </a:t>
            </a:r>
          </a:p>
          <a:p>
            <a:r>
              <a:rPr lang="en-US" dirty="0"/>
              <a:t>Don’t use non-FEMA fonts. </a:t>
            </a:r>
          </a:p>
          <a:p>
            <a:r>
              <a:rPr lang="en-US" dirty="0"/>
              <a:t>Don’t make text too small. </a:t>
            </a:r>
          </a:p>
          <a:p>
            <a:pPr marL="0" indent="0">
              <a:buNone/>
            </a:pPr>
            <a:endParaRPr lang="en-US" dirty="0"/>
          </a:p>
        </p:txBody>
      </p:sp>
    </p:spTree>
    <p:extLst>
      <p:ext uri="{BB962C8B-B14F-4D97-AF65-F5344CB8AC3E}">
        <p14:creationId xmlns:p14="http://schemas.microsoft.com/office/powerpoint/2010/main" val="1418250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4">
            <a:extLst>
              <a:ext uri="{FF2B5EF4-FFF2-40B4-BE49-F238E27FC236}">
                <a16:creationId xmlns:a16="http://schemas.microsoft.com/office/drawing/2014/main" id="{FBF6EDF6-F55C-4846-9E2B-DDBA51CF2E42}"/>
              </a:ext>
            </a:extLst>
          </p:cNvPr>
          <p:cNvSpPr>
            <a:spLocks noGrp="1"/>
          </p:cNvSpPr>
          <p:nvPr>
            <p:ph type="title"/>
          </p:nvPr>
        </p:nvSpPr>
        <p:spPr>
          <a:xfrm>
            <a:off x="738189" y="452440"/>
            <a:ext cx="10715627" cy="743347"/>
          </a:xfrm>
        </p:spPr>
        <p:txBody>
          <a:bodyPr/>
          <a:lstStyle/>
          <a:p>
            <a:r>
              <a:rPr lang="en-US" dirty="0"/>
              <a:t>Primary color palette	</a:t>
            </a:r>
          </a:p>
        </p:txBody>
      </p:sp>
      <p:sp>
        <p:nvSpPr>
          <p:cNvPr id="6" name="Content Placeholder 1">
            <a:extLst>
              <a:ext uri="{FF2B5EF4-FFF2-40B4-BE49-F238E27FC236}">
                <a16:creationId xmlns:a16="http://schemas.microsoft.com/office/drawing/2014/main" id="{B700ED2F-32B7-4870-B7BB-3DB2F55190C9}"/>
              </a:ext>
            </a:extLst>
          </p:cNvPr>
          <p:cNvSpPr>
            <a:spLocks noGrp="1"/>
          </p:cNvSpPr>
          <p:nvPr>
            <p:ph idx="1"/>
          </p:nvPr>
        </p:nvSpPr>
        <p:spPr>
          <a:xfrm>
            <a:off x="738189" y="1524000"/>
            <a:ext cx="10715627" cy="784670"/>
          </a:xfrm>
        </p:spPr>
        <p:txBody>
          <a:bodyPr/>
          <a:lstStyle/>
          <a:p>
            <a:r>
              <a:rPr lang="en-US" dirty="0"/>
              <a:t>The primary color palette is blue and black, including mid-tones and tints and a thoughtful use of whitespace.</a:t>
            </a:r>
          </a:p>
        </p:txBody>
      </p:sp>
      <p:grpSp>
        <p:nvGrpSpPr>
          <p:cNvPr id="7" name="Group 6" descr="Black &amp; White color group">
            <a:extLst>
              <a:ext uri="{FF2B5EF4-FFF2-40B4-BE49-F238E27FC236}">
                <a16:creationId xmlns:a16="http://schemas.microsoft.com/office/drawing/2014/main" id="{623D15A2-3B34-4112-A03A-E0DFC72670E7}"/>
              </a:ext>
            </a:extLst>
          </p:cNvPr>
          <p:cNvGrpSpPr/>
          <p:nvPr/>
        </p:nvGrpSpPr>
        <p:grpSpPr>
          <a:xfrm>
            <a:off x="851005" y="2524408"/>
            <a:ext cx="2932393" cy="2916842"/>
            <a:chOff x="851005" y="2524408"/>
            <a:chExt cx="2932393" cy="2916842"/>
          </a:xfrm>
        </p:grpSpPr>
        <p:sp>
          <p:nvSpPr>
            <p:cNvPr id="8" name="Rectangle 7" descr="Black Color Box">
              <a:extLst>
                <a:ext uri="{FF2B5EF4-FFF2-40B4-BE49-F238E27FC236}">
                  <a16:creationId xmlns:a16="http://schemas.microsoft.com/office/drawing/2014/main" id="{E6C2173F-B88C-4062-B902-28C38CF54EB9}"/>
                </a:ext>
              </a:extLst>
            </p:cNvPr>
            <p:cNvSpPr/>
            <p:nvPr/>
          </p:nvSpPr>
          <p:spPr>
            <a:xfrm>
              <a:off x="851813" y="2524408"/>
              <a:ext cx="2328332" cy="16200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9" name="Rectangle 8">
              <a:extLst>
                <a:ext uri="{FF2B5EF4-FFF2-40B4-BE49-F238E27FC236}">
                  <a16:creationId xmlns:a16="http://schemas.microsoft.com/office/drawing/2014/main" id="{66ABBD40-AB51-4D34-82A5-E6B540F6DD5D}"/>
                </a:ext>
              </a:extLst>
            </p:cNvPr>
            <p:cNvSpPr/>
            <p:nvPr/>
          </p:nvSpPr>
          <p:spPr>
            <a:xfrm>
              <a:off x="1065217" y="2820783"/>
              <a:ext cx="2718181" cy="369332"/>
            </a:xfrm>
            <a:prstGeom prst="rect">
              <a:avLst/>
            </a:prstGeom>
          </p:spPr>
          <p:txBody>
            <a:bodyPr wrap="square">
              <a:spAutoFit/>
            </a:bodyPr>
            <a:lstStyle/>
            <a:p>
              <a:r>
                <a:rPr lang="en-US" dirty="0">
                  <a:solidFill>
                    <a:schemeClr val="bg1"/>
                  </a:solidFill>
                  <a:latin typeface="Source Sans Pro" panose="020B0503030403020204" pitchFamily="34" charset="0"/>
                  <a:ea typeface="Source Sans Pro" panose="020B0503030403020204" pitchFamily="34" charset="0"/>
                </a:rPr>
                <a:t>Black</a:t>
              </a:r>
              <a:endParaRPr lang="en-US" b="1" u="sng" dirty="0">
                <a:solidFill>
                  <a:schemeClr val="bg1"/>
                </a:solidFill>
                <a:latin typeface="Source Sans Pro" panose="020B0503030403020204" pitchFamily="34" charset="0"/>
                <a:ea typeface="Source Sans Pro" panose="020B0503030403020204" pitchFamily="34" charset="0"/>
              </a:endParaRPr>
            </a:p>
          </p:txBody>
        </p:sp>
        <p:sp>
          <p:nvSpPr>
            <p:cNvPr id="10" name="Rectangle 9" descr="White Color Box">
              <a:extLst>
                <a:ext uri="{FF2B5EF4-FFF2-40B4-BE49-F238E27FC236}">
                  <a16:creationId xmlns:a16="http://schemas.microsoft.com/office/drawing/2014/main" id="{614A5095-4E09-419A-9EA0-1D9B6EB60098}"/>
                </a:ext>
              </a:extLst>
            </p:cNvPr>
            <p:cNvSpPr/>
            <p:nvPr/>
          </p:nvSpPr>
          <p:spPr>
            <a:xfrm>
              <a:off x="851005" y="4398388"/>
              <a:ext cx="2317996" cy="1042862"/>
            </a:xfrm>
            <a:prstGeom prst="rect">
              <a:avLst/>
            </a:prstGeom>
            <a:solidFill>
              <a:srgbClr val="FFFFF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11" name="Rectangle 10">
              <a:extLst>
                <a:ext uri="{FF2B5EF4-FFF2-40B4-BE49-F238E27FC236}">
                  <a16:creationId xmlns:a16="http://schemas.microsoft.com/office/drawing/2014/main" id="{8605AD49-9F50-45D5-844F-1EE802A905A8}"/>
                </a:ext>
              </a:extLst>
            </p:cNvPr>
            <p:cNvSpPr/>
            <p:nvPr/>
          </p:nvSpPr>
          <p:spPr>
            <a:xfrm>
              <a:off x="1005979" y="4532309"/>
              <a:ext cx="2718181" cy="369332"/>
            </a:xfrm>
            <a:prstGeom prst="rect">
              <a:avLst/>
            </a:prstGeom>
          </p:spPr>
          <p:txBody>
            <a:bodyPr wrap="square">
              <a:spAutoFit/>
            </a:bodyPr>
            <a:lstStyle/>
            <a:p>
              <a:r>
                <a:rPr lang="en-US" dirty="0">
                  <a:solidFill>
                    <a:srgbClr val="101820"/>
                  </a:solidFill>
                  <a:latin typeface="Source Sans Pro" panose="020B0503030403020204" pitchFamily="34" charset="0"/>
                  <a:ea typeface="Source Sans Pro" panose="020B0503030403020204" pitchFamily="34" charset="0"/>
                </a:rPr>
                <a:t>White</a:t>
              </a:r>
              <a:endParaRPr lang="en-US" b="1" u="sng" dirty="0">
                <a:solidFill>
                  <a:srgbClr val="005385"/>
                </a:solidFill>
                <a:latin typeface="Source Sans Pro" panose="020B0503030403020204" pitchFamily="34" charset="0"/>
                <a:ea typeface="Source Sans Pro" panose="020B0503030403020204" pitchFamily="34" charset="0"/>
              </a:endParaRPr>
            </a:p>
          </p:txBody>
        </p:sp>
      </p:grpSp>
      <p:grpSp>
        <p:nvGrpSpPr>
          <p:cNvPr id="12" name="Group 11" descr="DHS color group">
            <a:extLst>
              <a:ext uri="{FF2B5EF4-FFF2-40B4-BE49-F238E27FC236}">
                <a16:creationId xmlns:a16="http://schemas.microsoft.com/office/drawing/2014/main" id="{C58D1A74-67C8-4BDF-BBF0-55D54A885DF7}"/>
              </a:ext>
            </a:extLst>
          </p:cNvPr>
          <p:cNvGrpSpPr/>
          <p:nvPr/>
        </p:nvGrpSpPr>
        <p:grpSpPr>
          <a:xfrm>
            <a:off x="3505731" y="2523704"/>
            <a:ext cx="5495239" cy="2958981"/>
            <a:chOff x="3505731" y="2523704"/>
            <a:chExt cx="5495239" cy="2958981"/>
          </a:xfrm>
        </p:grpSpPr>
        <p:sp>
          <p:nvSpPr>
            <p:cNvPr id="13" name="Box" descr="DHS Blue Color Box - RGB 0 / 82 / 136">
              <a:extLst>
                <a:ext uri="{FF2B5EF4-FFF2-40B4-BE49-F238E27FC236}">
                  <a16:creationId xmlns:a16="http://schemas.microsoft.com/office/drawing/2014/main" id="{9D10D609-CC25-4573-BEFD-50E7FBAA9FAF}"/>
                </a:ext>
              </a:extLst>
            </p:cNvPr>
            <p:cNvSpPr/>
            <p:nvPr/>
          </p:nvSpPr>
          <p:spPr>
            <a:xfrm>
              <a:off x="3505731" y="2538348"/>
              <a:ext cx="2345015" cy="1620058"/>
            </a:xfrm>
            <a:prstGeom prst="rect">
              <a:avLst/>
            </a:prstGeom>
            <a:solidFill>
              <a:srgbClr val="005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14" name="DHS Blue">
              <a:extLst>
                <a:ext uri="{FF2B5EF4-FFF2-40B4-BE49-F238E27FC236}">
                  <a16:creationId xmlns:a16="http://schemas.microsoft.com/office/drawing/2014/main" id="{3E480BCE-5E3D-433A-9FBA-3F50F8C97AE6}"/>
                </a:ext>
              </a:extLst>
            </p:cNvPr>
            <p:cNvSpPr/>
            <p:nvPr/>
          </p:nvSpPr>
          <p:spPr>
            <a:xfrm>
              <a:off x="3661243" y="2848279"/>
              <a:ext cx="2718181" cy="369332"/>
            </a:xfrm>
            <a:prstGeom prst="rect">
              <a:avLst/>
            </a:prstGeom>
          </p:spPr>
          <p:txBody>
            <a:bodyPr wrap="square">
              <a:spAutoFit/>
            </a:bodyPr>
            <a:lstStyle/>
            <a:p>
              <a:r>
                <a:rPr lang="en-US" dirty="0">
                  <a:solidFill>
                    <a:schemeClr val="bg1"/>
                  </a:solidFill>
                  <a:latin typeface="Source Sans Pro" panose="020B0503030403020204" pitchFamily="34" charset="0"/>
                  <a:ea typeface="Source Sans Pro" panose="020B0503030403020204" pitchFamily="34" charset="0"/>
                </a:rPr>
                <a:t>DHS Blue</a:t>
              </a:r>
              <a:endParaRPr lang="en-US" b="1" u="sng" dirty="0">
                <a:solidFill>
                  <a:schemeClr val="bg1"/>
                </a:solidFill>
                <a:latin typeface="Source Sans Pro" panose="020B0503030403020204" pitchFamily="34" charset="0"/>
                <a:ea typeface="Source Sans Pro" panose="020B0503030403020204" pitchFamily="34" charset="0"/>
              </a:endParaRPr>
            </a:p>
          </p:txBody>
        </p:sp>
        <p:sp>
          <p:nvSpPr>
            <p:cNvPr id="15" name="Rectangle 14">
              <a:extLst>
                <a:ext uri="{FF2B5EF4-FFF2-40B4-BE49-F238E27FC236}">
                  <a16:creationId xmlns:a16="http://schemas.microsoft.com/office/drawing/2014/main" id="{9CC94725-E06B-4CEC-BA41-68FF489DC6FA}"/>
                </a:ext>
              </a:extLst>
            </p:cNvPr>
            <p:cNvSpPr/>
            <p:nvPr/>
          </p:nvSpPr>
          <p:spPr>
            <a:xfrm>
              <a:off x="3661243" y="3243606"/>
              <a:ext cx="2265623" cy="369332"/>
            </a:xfrm>
            <a:prstGeom prst="rect">
              <a:avLst/>
            </a:prstGeom>
          </p:spPr>
          <p:txBody>
            <a:bodyPr wrap="square">
              <a:spAutoFit/>
            </a:bodyPr>
            <a:lstStyle/>
            <a:p>
              <a:r>
                <a:rPr lang="en-US" dirty="0">
                  <a:solidFill>
                    <a:schemeClr val="bg1"/>
                  </a:solidFill>
                  <a:latin typeface="Source Sans Pro" panose="020B0503030403020204" pitchFamily="34" charset="0"/>
                  <a:ea typeface="Source Sans Pro" panose="020B0503030403020204" pitchFamily="34" charset="0"/>
                </a:rPr>
                <a:t>RGB  0/82/136</a:t>
              </a:r>
            </a:p>
          </p:txBody>
        </p:sp>
        <p:sp>
          <p:nvSpPr>
            <p:cNvPr id="16" name="Rectangle 15" descr="Dark Gray Color Box - RGB 90/91/93">
              <a:extLst>
                <a:ext uri="{FF2B5EF4-FFF2-40B4-BE49-F238E27FC236}">
                  <a16:creationId xmlns:a16="http://schemas.microsoft.com/office/drawing/2014/main" id="{30B41D50-6CEB-4233-8EFE-0346400BC193}"/>
                </a:ext>
              </a:extLst>
            </p:cNvPr>
            <p:cNvSpPr/>
            <p:nvPr/>
          </p:nvSpPr>
          <p:spPr>
            <a:xfrm>
              <a:off x="6127277" y="2523704"/>
              <a:ext cx="2328332" cy="1620058"/>
            </a:xfrm>
            <a:prstGeom prst="rect">
              <a:avLst/>
            </a:prstGeom>
            <a:solidFill>
              <a:srgbClr val="5A5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17" name="Rectangle 16">
              <a:extLst>
                <a:ext uri="{FF2B5EF4-FFF2-40B4-BE49-F238E27FC236}">
                  <a16:creationId xmlns:a16="http://schemas.microsoft.com/office/drawing/2014/main" id="{387059C5-348C-45F7-B423-108C39E879DA}"/>
                </a:ext>
              </a:extLst>
            </p:cNvPr>
            <p:cNvSpPr/>
            <p:nvPr/>
          </p:nvSpPr>
          <p:spPr>
            <a:xfrm>
              <a:off x="6282789" y="2834367"/>
              <a:ext cx="2718181" cy="369332"/>
            </a:xfrm>
            <a:prstGeom prst="rect">
              <a:avLst/>
            </a:prstGeom>
          </p:spPr>
          <p:txBody>
            <a:bodyPr wrap="square">
              <a:spAutoFit/>
            </a:bodyPr>
            <a:lstStyle/>
            <a:p>
              <a:r>
                <a:rPr lang="en-US" dirty="0">
                  <a:solidFill>
                    <a:schemeClr val="bg1"/>
                  </a:solidFill>
                  <a:latin typeface="Source Sans Pro" panose="020B0503030403020204" pitchFamily="34" charset="0"/>
                  <a:ea typeface="Source Sans Pro" panose="020B0503030403020204" pitchFamily="34" charset="0"/>
                </a:rPr>
                <a:t>Dark Gray</a:t>
              </a:r>
              <a:endParaRPr lang="en-US" b="1" u="sng" dirty="0">
                <a:solidFill>
                  <a:schemeClr val="bg1"/>
                </a:solidFill>
                <a:latin typeface="Source Sans Pro" panose="020B0503030403020204" pitchFamily="34" charset="0"/>
                <a:ea typeface="Source Sans Pro" panose="020B0503030403020204" pitchFamily="34" charset="0"/>
              </a:endParaRPr>
            </a:p>
          </p:txBody>
        </p:sp>
        <p:sp>
          <p:nvSpPr>
            <p:cNvPr id="18" name="Rectangle 17">
              <a:extLst>
                <a:ext uri="{FF2B5EF4-FFF2-40B4-BE49-F238E27FC236}">
                  <a16:creationId xmlns:a16="http://schemas.microsoft.com/office/drawing/2014/main" id="{A854F30D-0FA1-4D96-98C6-858BFF6CD0AF}"/>
                </a:ext>
              </a:extLst>
            </p:cNvPr>
            <p:cNvSpPr/>
            <p:nvPr/>
          </p:nvSpPr>
          <p:spPr>
            <a:xfrm>
              <a:off x="6282789" y="3271492"/>
              <a:ext cx="2265623" cy="369332"/>
            </a:xfrm>
            <a:prstGeom prst="rect">
              <a:avLst/>
            </a:prstGeom>
          </p:spPr>
          <p:txBody>
            <a:bodyPr wrap="square">
              <a:spAutoFit/>
            </a:bodyPr>
            <a:lstStyle/>
            <a:p>
              <a:r>
                <a:rPr lang="en-US" dirty="0">
                  <a:solidFill>
                    <a:schemeClr val="bg1"/>
                  </a:solidFill>
                  <a:latin typeface="Source Sans Pro" panose="020B0503030403020204" pitchFamily="34" charset="0"/>
                  <a:ea typeface="Source Sans Pro" panose="020B0503030403020204" pitchFamily="34" charset="0"/>
                </a:rPr>
                <a:t>RGB  90/91/93</a:t>
              </a:r>
            </a:p>
          </p:txBody>
        </p:sp>
        <p:sp>
          <p:nvSpPr>
            <p:cNvPr id="19" name="Rectangle 18" descr="Gray Color Box - RGB 192/194/196">
              <a:extLst>
                <a:ext uri="{FF2B5EF4-FFF2-40B4-BE49-F238E27FC236}">
                  <a16:creationId xmlns:a16="http://schemas.microsoft.com/office/drawing/2014/main" id="{6ED3401F-8A27-4E26-AF46-31A0E9D0F3FC}"/>
                </a:ext>
              </a:extLst>
            </p:cNvPr>
            <p:cNvSpPr/>
            <p:nvPr/>
          </p:nvSpPr>
          <p:spPr>
            <a:xfrm>
              <a:off x="3505731" y="4355868"/>
              <a:ext cx="2345015" cy="1126817"/>
            </a:xfrm>
            <a:prstGeom prst="rect">
              <a:avLst/>
            </a:prstGeom>
            <a:solidFill>
              <a:srgbClr val="C0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20" name="Rectangle 19">
              <a:extLst>
                <a:ext uri="{FF2B5EF4-FFF2-40B4-BE49-F238E27FC236}">
                  <a16:creationId xmlns:a16="http://schemas.microsoft.com/office/drawing/2014/main" id="{79E51CF1-AFEC-4E12-B066-6A031759CAB3}"/>
                </a:ext>
              </a:extLst>
            </p:cNvPr>
            <p:cNvSpPr/>
            <p:nvPr/>
          </p:nvSpPr>
          <p:spPr>
            <a:xfrm>
              <a:off x="3623928" y="4500947"/>
              <a:ext cx="2718181" cy="369332"/>
            </a:xfrm>
            <a:prstGeom prst="rect">
              <a:avLst/>
            </a:prstGeom>
          </p:spPr>
          <p:txBody>
            <a:bodyPr wrap="square">
              <a:spAutoFit/>
            </a:bodyPr>
            <a:lstStyle/>
            <a:p>
              <a:r>
                <a:rPr lang="en-US" dirty="0">
                  <a:solidFill>
                    <a:srgbClr val="101820"/>
                  </a:solidFill>
                  <a:latin typeface="Source Sans Pro" panose="020B0503030403020204" pitchFamily="34" charset="0"/>
                  <a:ea typeface="Source Sans Pro" panose="020B0503030403020204" pitchFamily="34" charset="0"/>
                </a:rPr>
                <a:t>Gray</a:t>
              </a:r>
              <a:endParaRPr lang="en-US" b="1" u="sng" dirty="0">
                <a:solidFill>
                  <a:srgbClr val="005385"/>
                </a:solidFill>
                <a:latin typeface="Source Sans Pro" panose="020B0503030403020204" pitchFamily="34" charset="0"/>
                <a:ea typeface="Source Sans Pro" panose="020B0503030403020204" pitchFamily="34" charset="0"/>
              </a:endParaRPr>
            </a:p>
          </p:txBody>
        </p:sp>
        <p:sp>
          <p:nvSpPr>
            <p:cNvPr id="21" name="Rectangle 20">
              <a:extLst>
                <a:ext uri="{FF2B5EF4-FFF2-40B4-BE49-F238E27FC236}">
                  <a16:creationId xmlns:a16="http://schemas.microsoft.com/office/drawing/2014/main" id="{C9F06A06-DFFA-4CD2-AFD9-7791CA43B7AD}"/>
                </a:ext>
              </a:extLst>
            </p:cNvPr>
            <p:cNvSpPr/>
            <p:nvPr/>
          </p:nvSpPr>
          <p:spPr>
            <a:xfrm>
              <a:off x="3623928" y="4886134"/>
              <a:ext cx="2265623" cy="369332"/>
            </a:xfrm>
            <a:prstGeom prst="rect">
              <a:avLst/>
            </a:prstGeom>
          </p:spPr>
          <p:txBody>
            <a:bodyPr wrap="square">
              <a:spAutoFit/>
            </a:bodyPr>
            <a:lstStyle/>
            <a:p>
              <a:r>
                <a:rPr lang="en-US" dirty="0">
                  <a:latin typeface="Source Sans Pro" panose="020B0503030403020204" pitchFamily="34" charset="0"/>
                  <a:ea typeface="Source Sans Pro" panose="020B0503030403020204" pitchFamily="34" charset="0"/>
                </a:rPr>
                <a:t>RGB  192/194/196</a:t>
              </a:r>
            </a:p>
          </p:txBody>
        </p:sp>
      </p:grpSp>
    </p:spTree>
    <p:extLst>
      <p:ext uri="{BB962C8B-B14F-4D97-AF65-F5344CB8AC3E}">
        <p14:creationId xmlns:p14="http://schemas.microsoft.com/office/powerpoint/2010/main" val="2223627907"/>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7F7F7F"/>
      </a:dk2>
      <a:lt2>
        <a:srgbClr val="003D6D"/>
      </a:lt2>
      <a:accent1>
        <a:srgbClr val="005288"/>
      </a:accent1>
      <a:accent2>
        <a:srgbClr val="AEDBFE"/>
      </a:accent2>
      <a:accent3>
        <a:srgbClr val="0E95FE"/>
      </a:accent3>
      <a:accent4>
        <a:srgbClr val="002D51"/>
      </a:accent4>
      <a:accent5>
        <a:srgbClr val="0070C8"/>
      </a:accent5>
      <a:accent6>
        <a:srgbClr val="001E36"/>
      </a:accent6>
      <a:hlink>
        <a:srgbClr val="003D6D"/>
      </a:hlink>
      <a:folHlink>
        <a:srgbClr val="6F1334"/>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D3764D8EE60BC84DA436FD09F3D61B62" ma:contentTypeVersion="0" ma:contentTypeDescription="Upload an image." ma:contentTypeScope="" ma:versionID="2a4a9b93c53b327be49461cb1c6b2884">
  <xsd:schema xmlns:xsd="http://www.w3.org/2001/XMLSchema" xmlns:xs="http://www.w3.org/2001/XMLSchema" xmlns:p="http://schemas.microsoft.com/office/2006/metadata/properties" xmlns:ns1="http://schemas.microsoft.com/sharepoint/v3" xmlns:ns2="5609E696-5F37-4D9F-96D6-98DB28F7DB89" xmlns:ns3="cc0073e7-31cd-4c32-9712-79659562e3c7" xmlns:ns4="http://schemas.microsoft.com/sharepoint/v3/fields" targetNamespace="http://schemas.microsoft.com/office/2006/metadata/properties" ma:root="true" ma:fieldsID="8f31663a52f26820020d0ae83534e40c" ns1:_="" ns2:_="" ns3:_="" ns4:_="">
    <xsd:import namespace="http://schemas.microsoft.com/sharepoint/v3"/>
    <xsd:import namespace="5609E696-5F37-4D9F-96D6-98DB28F7DB89"/>
    <xsd:import namespace="cc0073e7-31cd-4c32-9712-79659562e3c7"/>
    <xsd:import namespace="http://schemas.microsoft.com/sharepoint/v3/fields"/>
    <xsd:element name="properties">
      <xsd:complexType>
        <xsd:sequence>
          <xsd:element name="documentManagement">
            <xsd:complexType>
              <xsd:all>
                <xsd:element ref="ns3:Fiscal_x0020_Year" minOccurs="0"/>
                <xsd:element ref="ns3:TaxCatchAll" minOccurs="0"/>
                <xsd:element ref="ns3:TaxCatchAllLabel" minOccurs="0"/>
                <xsd:element ref="ns3:Sensitive" minOccurs="0"/>
                <xsd:element ref="ns2:ImageHeight" minOccurs="0"/>
                <xsd:element ref="ns2:ImageCreateDate" minOccurs="0"/>
                <xsd:element ref="ns4:wic_System_Copyright" minOccurs="0"/>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19" nillable="true" ma:displayName="URL Path" ma:hidden="true" ma:list="Docs" ma:internalName="FileRef" ma:readOnly="true" ma:showField="FullUrl">
      <xsd:simpleType>
        <xsd:restriction base="dms:Lookup"/>
      </xsd:simpleType>
    </xsd:element>
    <xsd:element name="File_x0020_Type" ma:index="20" nillable="true" ma:displayName="File Type" ma:hidden="true" ma:internalName="File_x0020_Type" ma:readOnly="true">
      <xsd:simpleType>
        <xsd:restriction base="dms:Text"/>
      </xsd:simpleType>
    </xsd:element>
    <xsd:element name="HTML_x0020_File_x0020_Type" ma:index="21" nillable="true" ma:displayName="HTML File Type" ma:hidden="true" ma:internalName="HTML_x0020_File_x0020_Type" ma:readOnly="true">
      <xsd:simpleType>
        <xsd:restriction base="dms:Text"/>
      </xsd:simpleType>
    </xsd:element>
    <xsd:element name="FSObjType" ma:index="22"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5609E696-5F37-4D9F-96D6-98DB28F7DB89" elementFormDefault="qualified">
    <xsd:import namespace="http://schemas.microsoft.com/office/2006/documentManagement/types"/>
    <xsd:import namespace="http://schemas.microsoft.com/office/infopath/2007/PartnerControls"/>
    <xsd:element name="ImageHeight" ma:index="14" nillable="true" ma:displayName="Height" ma:internalName="ImageHeight" ma:readOnly="true">
      <xsd:simpleType>
        <xsd:restriction base="dms:Unknown"/>
      </xsd:simpleType>
    </xsd:element>
    <xsd:element name="ImageCreateDate" ma:index="17" nillable="true" ma:displayName="Date Picture Taken" ma:format="DateTime" ma:hidden="true" ma:internalName="ImageCreateDate">
      <xsd:simpleType>
        <xsd:restriction base="dms:DateTime"/>
      </xsd:simpleType>
    </xsd:element>
    <xsd:element name="ThumbnailExists" ma:index="28" nillable="true" ma:displayName="Thumbnail Exists" ma:default="FALSE" ma:hidden="true" ma:internalName="ThumbnailExists" ma:readOnly="true">
      <xsd:simpleType>
        <xsd:restriction base="dms:Boolean"/>
      </xsd:simpleType>
    </xsd:element>
    <xsd:element name="PreviewExists" ma:index="29" nillable="true" ma:displayName="Preview Exists" ma:default="FALSE" ma:hidden="true" ma:internalName="PreviewExists" ma:readOnly="true">
      <xsd:simpleType>
        <xsd:restriction base="dms:Boolean"/>
      </xsd:simpleType>
    </xsd:element>
    <xsd:element name="ImageWidth" ma:index="30" nillable="true" ma:displayName="Width" ma:internalName="ImageWidth"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c0073e7-31cd-4c32-9712-79659562e3c7" elementFormDefault="qualified">
    <xsd:import namespace="http://schemas.microsoft.com/office/2006/documentManagement/types"/>
    <xsd:import namespace="http://schemas.microsoft.com/office/infopath/2007/PartnerControls"/>
    <xsd:element name="Fiscal_x0020_Year" ma:index="8" nillable="true" ma:displayName="Fiscal Year" ma:decimals="0" ma:description="The government fiscal year in which the content item originated." ma:internalName="Fiscal_x0020_Year" ma:percentage="FALSE">
      <xsd:simpleType>
        <xsd:restriction base="dms:Number"/>
      </xsd:simpleType>
    </xsd:element>
    <xsd:element name="TaxCatchAll" ma:index="9" nillable="true" ma:displayName="Taxonomy Catch All Column" ma:hidden="true" ma:list="{8a008d09-82c3-49e4-8482-d521e6aef97e}" ma:internalName="TaxCatchAll" ma:showField="CatchAllData" ma:web="6e752415-05a2-45da-89e8-c791e9e9dd3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8a008d09-82c3-49e4-8482-d521e6aef97e}" ma:internalName="TaxCatchAllLabel" ma:readOnly="true" ma:showField="CatchAllDataLabel" ma:web="6e752415-05a2-45da-89e8-c791e9e9dd3b">
      <xsd:complexType>
        <xsd:complexContent>
          <xsd:extension base="dms:MultiChoiceLookup">
            <xsd:sequence>
              <xsd:element name="Value" type="dms:Lookup" maxOccurs="unbounded" minOccurs="0" nillable="true"/>
            </xsd:sequence>
          </xsd:extension>
        </xsd:complexContent>
      </xsd:complexType>
    </xsd:element>
    <xsd:element name="Sensitive" ma:index="11" nillable="true" ma:displayName="Sensitive" ma:default="0" ma:internalName="Sensiti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8"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2"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5" ma:displayName="Comments"/>
        <xsd:element name="keywords" minOccurs="0" maxOccurs="1" type="xsd:string" ma:index="2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568ddf3f-b77f-46a0-9295-2b9495b51427" ContentTypeId="0x0101" PreviousValue="false"/>
</file>

<file path=customXml/item3.xml><?xml version="1.0" encoding="utf-8"?>
<p:properties xmlns:p="http://schemas.microsoft.com/office/2006/metadata/properties" xmlns:xsi="http://www.w3.org/2001/XMLSchema-instance" xmlns:pc="http://schemas.microsoft.com/office/infopath/2007/PartnerControls">
  <documentManagement>
    <Sensitive xmlns="cc0073e7-31cd-4c32-9712-79659562e3c7">false</Sensitive>
    <TaxCatchAll xmlns="cc0073e7-31cd-4c32-9712-79659562e3c7"/>
    <Fiscal_x0020_Year xmlns="cc0073e7-31cd-4c32-9712-79659562e3c7" xsi:nil="true"/>
    <ImageCreateDate xmlns="5609E696-5F37-4D9F-96D6-98DB28F7DB89" xsi:nil="true"/>
    <wic_System_Copyright xmlns="http://schemas.microsoft.com/sharepoint/v3/fields"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64991E-63B0-4602-A484-E56D884E0C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09E696-5F37-4D9F-96D6-98DB28F7DB89"/>
    <ds:schemaRef ds:uri="cc0073e7-31cd-4c32-9712-79659562e3c7"/>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0C217F-4955-4D52-A75D-B4ED68576F88}">
  <ds:schemaRefs>
    <ds:schemaRef ds:uri="Microsoft.SharePoint.Taxonomy.ContentTypeSync"/>
  </ds:schemaRefs>
</ds:datastoreItem>
</file>

<file path=customXml/itemProps3.xml><?xml version="1.0" encoding="utf-8"?>
<ds:datastoreItem xmlns:ds="http://schemas.openxmlformats.org/officeDocument/2006/customXml" ds:itemID="{6DB5BB03-DD21-4258-90BA-4BA883F2CE48}">
  <ds:schemaRefs>
    <ds:schemaRef ds:uri="http://schemas.openxmlformats.org/package/2006/metadata/core-properties"/>
    <ds:schemaRef ds:uri="5609E696-5F37-4D9F-96D6-98DB28F7DB89"/>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cc0073e7-31cd-4c32-9712-79659562e3c7"/>
    <ds:schemaRef ds:uri="http://purl.org/dc/terms/"/>
    <ds:schemaRef ds:uri="http://schemas.microsoft.com/sharepoint/v3/fields"/>
    <ds:schemaRef ds:uri="http://www.w3.org/XML/1998/namespace"/>
    <ds:schemaRef ds:uri="http://purl.org/dc/dcmitype/"/>
  </ds:schemaRefs>
</ds:datastoreItem>
</file>

<file path=customXml/itemProps4.xml><?xml version="1.0" encoding="utf-8"?>
<ds:datastoreItem xmlns:ds="http://schemas.openxmlformats.org/officeDocument/2006/customXml" ds:itemID="{76976EDC-3E53-4B2A-8042-2CE68B9B81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5320</TotalTime>
  <Words>941</Words>
  <Application>Microsoft Office PowerPoint</Application>
  <PresentationFormat>Widescreen</PresentationFormat>
  <Paragraphs>101</Paragraphs>
  <Slides>18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Franklin Gothic Book</vt:lpstr>
      <vt:lpstr>Franklin Gothic Medium</vt:lpstr>
      <vt:lpstr>Source Sans Pro</vt:lpstr>
      <vt:lpstr>Wingdings</vt:lpstr>
      <vt:lpstr>Office Theme</vt:lpstr>
      <vt:lpstr>Presentation template</vt:lpstr>
      <vt:lpstr>PowerPoint Presentation</vt:lpstr>
      <vt:lpstr>Divider Slide (Option 1)</vt:lpstr>
      <vt:lpstr>Divider Slide + Image (Option 2)</vt:lpstr>
      <vt:lpstr>Best practices for presentation design</vt:lpstr>
      <vt:lpstr>Change out Placeholder Image</vt:lpstr>
      <vt:lpstr>This is another title</vt:lpstr>
      <vt:lpstr>Presentation design dos and don’ts</vt:lpstr>
      <vt:lpstr>Primary color palette </vt:lpstr>
      <vt:lpstr>This is an example of a line graph</vt:lpstr>
      <vt:lpstr>This is an example of a pie chart with description text</vt:lpstr>
      <vt:lpstr>This is an example of a bar chart with description text</vt:lpstr>
      <vt:lpstr>Tables</vt:lpstr>
      <vt:lpstr>How to use icons</vt:lpstr>
      <vt:lpstr>This is an example of a two-line header, if needed. We recommend keeping headlines to one line.</vt:lpstr>
      <vt:lpstr>Contact Slide Option 1</vt:lpstr>
      <vt:lpstr>Contact Slide Option 2</vt:lpstr>
      <vt:lpstr>Thank you for using this template.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Slide templates</dc:subject>
  <dc:creator>National Training and Education Division (NTED)</dc:creator>
  <cp:keywords>PowerPoint, slide, nted, fema, cooperative agreement</cp:keywords>
  <dc:description>Template Version: 3.1.2021</dc:description>
  <cp:lastModifiedBy>Chris Cotterman</cp:lastModifiedBy>
  <cp:revision>211</cp:revision>
  <cp:lastPrinted>2020-03-02T16:45:50Z</cp:lastPrinted>
  <dcterms:created xsi:type="dcterms:W3CDTF">2012-11-19T20:41:22Z</dcterms:created>
  <dcterms:modified xsi:type="dcterms:W3CDTF">2021-03-01T20:14:56Z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0x0101009148F5A04DDD49CBA7127AADA5FB792B00AADE34325A8B49CDA8BB4DB53328F21400D3764D8EE60BC84DA436FD09F3D61B62</vt:lpwstr>
  </property>
</Properties>
</file>